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>
      <p:cViewPr varScale="1">
        <p:scale>
          <a:sx n="139" d="100"/>
          <a:sy n="139" d="100"/>
        </p:scale>
        <p:origin x="74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B523-02FF-44F8-82AC-1484F62D4035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C34-A158-400D-B062-A7676379E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4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B523-02FF-44F8-82AC-1484F62D4035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C34-A158-400D-B062-A7676379E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9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B523-02FF-44F8-82AC-1484F62D4035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C34-A158-400D-B062-A7676379E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6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B523-02FF-44F8-82AC-1484F62D4035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C34-A158-400D-B062-A7676379E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B523-02FF-44F8-82AC-1484F62D4035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C34-A158-400D-B062-A7676379E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8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B523-02FF-44F8-82AC-1484F62D4035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C34-A158-400D-B062-A7676379E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1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B523-02FF-44F8-82AC-1484F62D4035}" type="datetimeFigureOut">
              <a:rPr lang="en-US" smtClean="0"/>
              <a:t>10/2/18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C34-A158-400D-B062-A7676379E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6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B523-02FF-44F8-82AC-1484F62D4035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C34-A158-400D-B062-A7676379E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B523-02FF-44F8-82AC-1484F62D4035}" type="datetimeFigureOut">
              <a:rPr lang="en-US" smtClean="0"/>
              <a:t>10/2/18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C34-A158-400D-B062-A7676379E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B523-02FF-44F8-82AC-1484F62D4035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C34-A158-400D-B062-A7676379E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4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B523-02FF-44F8-82AC-1484F62D4035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C34-A158-400D-B062-A7676379E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9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9B523-02FF-44F8-82AC-1484F62D4035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91C34-A158-400D-B062-A7676379E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0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99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11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21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8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7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3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4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21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2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9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9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62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(16:9)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Cherise Imai</cp:lastModifiedBy>
  <cp:revision>4</cp:revision>
  <dcterms:created xsi:type="dcterms:W3CDTF">2018-09-06T23:59:15Z</dcterms:created>
  <dcterms:modified xsi:type="dcterms:W3CDTF">2018-10-02T17:38:30Z</dcterms:modified>
</cp:coreProperties>
</file>