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1"/>
  </p:notesMasterIdLst>
  <p:sldIdLst>
    <p:sldId id="845" r:id="rId3"/>
    <p:sldId id="348" r:id="rId4"/>
    <p:sldId id="846" r:id="rId5"/>
    <p:sldId id="847" r:id="rId6"/>
    <p:sldId id="848" r:id="rId7"/>
    <p:sldId id="369" r:id="rId8"/>
    <p:sldId id="370" r:id="rId9"/>
    <p:sldId id="8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5989-B3B5-4CFD-A2B2-18C08365A4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626C-1873-47E1-943E-10B7FD635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B9061-BABE-4D29-BB31-A60AB3CE1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51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7A10C-2BBB-4B80-9F4C-359A83623A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1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7A10C-2BBB-4B80-9F4C-359A83623A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9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0DF1E-B0D6-4412-984A-BE8A2B540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05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0DF1E-B0D6-4412-984A-BE8A2B540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0DF1E-B0D6-4412-984A-BE8A2B540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8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0DF1E-B0D6-4412-984A-BE8A2B540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8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7A10C-2BBB-4B80-9F4C-359A83623A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EP_PPTTempla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2826"/>
            <a:ext cx="12192000" cy="917575"/>
          </a:xfrm>
        </p:spPr>
        <p:txBody>
          <a:bodyPr>
            <a:norm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42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995C-237C-4C03-ADC2-6BB186836C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E2F-6985-4BDA-B72F-B4FBE58155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2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C1B-A9BE-4957-AF9D-F7E4232166C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4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C143-01BA-4C83-89A3-2D146EDA9AD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2131A-3E04-4C9E-A5D8-DA9ABF5D9DB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1272-19DD-46E1-AF04-FD2E79A561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1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1EA5-AB73-4912-9077-36EF523A3C6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AB-AF5C-4998-9CCB-590E5D144CF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76200"/>
            <a:ext cx="9245600" cy="944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4495800"/>
          </a:xfrm>
        </p:spPr>
        <p:txBody>
          <a:bodyPr/>
          <a:lstStyle>
            <a:lvl1pPr>
              <a:defRPr sz="2600"/>
            </a:lvl1pPr>
            <a:lvl2pPr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195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7E88-35DE-432D-B9A8-E119893D0FA0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016E-FA52-495D-8169-2A199527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00584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63636"/>
              </a:solidFill>
              <a:latin typeface="Times New Roman" pitchFamily="18" charset="0"/>
              <a:ea typeface="ＭＳ Ｐゴシック" pitchFamily="32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85851" y="6383338"/>
            <a:ext cx="10668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363636">
                    <a:lumMod val="60000"/>
                    <a:lumOff val="40000"/>
                  </a:srgbClr>
                </a:solidFill>
              </a:rPr>
              <a:t>USA 4 Military Families Initiative  			                                           </a:t>
            </a:r>
            <a:fld id="{81E79510-4F5A-4341-B231-C4052EED7791}" type="slidenum">
              <a:rPr lang="en-US" sz="1000" smtClean="0">
                <a:solidFill>
                  <a:srgbClr val="36363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r>
              <a:rPr lang="en-US" sz="1000" dirty="0">
                <a:solidFill>
                  <a:srgbClr val="363636">
                    <a:lumMod val="60000"/>
                    <a:lumOff val="40000"/>
                  </a:srgbClr>
                </a:solidFill>
              </a:rPr>
              <a:t> 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19200" y="6350000"/>
            <a:ext cx="10409767" cy="26988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0" y="12192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ODc1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33" y="6096000"/>
            <a:ext cx="81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9245600" cy="944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10972800" cy="4495800"/>
          </a:xfrm>
        </p:spPr>
        <p:txBody>
          <a:bodyPr/>
          <a:lstStyle>
            <a:lvl1pPr>
              <a:defRPr sz="2600"/>
            </a:lvl1pPr>
            <a:lvl2pPr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2363" y="126415"/>
            <a:ext cx="1280584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58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0584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63636"/>
              </a:solidFill>
              <a:latin typeface="Times New Roman" pitchFamily="18" charset="0"/>
              <a:ea typeface="ＭＳ Ｐゴシック" pitchFamily="32" charset="-128"/>
            </a:endParaRPr>
          </a:p>
        </p:txBody>
      </p:sp>
      <p:pic>
        <p:nvPicPr>
          <p:cNvPr id="4" name="Picture 4" descr="MSEP_logo_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4452" y="212725"/>
            <a:ext cx="180763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0" y="1219200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45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24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18CCC-0ABD-4966-AF35-40B44731532D}" type="datetimeFigureOut">
              <a:rPr lang="en-US" smtClean="0">
                <a:solidFill>
                  <a:srgbClr val="36363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10/1/2020</a:t>
            </a:fld>
            <a:endParaRPr lang="en-US" dirty="0">
              <a:solidFill>
                <a:srgbClr val="36363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63636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A23A7F-AD84-4721-A0AA-7996FF75B726}" type="slidenum">
              <a:rPr lang="en-US" smtClean="0">
                <a:solidFill>
                  <a:srgbClr val="363636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63636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00584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/>
              </a:gs>
              <a:gs pos="100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63636"/>
              </a:solidFill>
              <a:latin typeface="Times New Roman" pitchFamily="18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13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79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tx2"/>
              </a:gs>
              <a:gs pos="100000">
                <a:schemeClr val="tx2">
                  <a:lumMod val="50000"/>
                </a:scheme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363636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914400"/>
            <a:ext cx="10261600" cy="5334000"/>
          </a:xfrm>
        </p:spPr>
        <p:txBody>
          <a:bodyPr anchor="t">
            <a:normAutofit/>
          </a:bodyPr>
          <a:lstStyle>
            <a:lvl1pPr>
              <a:defRPr sz="3000" b="0" i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3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CCC-4F50-4052-845B-0D2568C32F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FD9-4D4A-42F2-B835-1B87F91992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12192000" cy="5257800"/>
          </a:xfrm>
        </p:spPr>
        <p:txBody>
          <a:bodyPr/>
          <a:lstStyle/>
          <a:p>
            <a:r>
              <a:rPr lang="en-US" sz="1800" b="1" dirty="0"/>
              <a:t>Description/Mission:  </a:t>
            </a:r>
            <a:r>
              <a:rPr lang="en-US" sz="1800" dirty="0"/>
              <a:t>2-3 sentences describing the program or overall mission of the office (if applicable).  Include what the program is, whom and how many are served, and desired end state (impact statement).</a:t>
            </a:r>
            <a:endParaRPr lang="en-US" sz="1400" dirty="0"/>
          </a:p>
          <a:p>
            <a:endParaRPr lang="en-US" sz="1000" b="1" dirty="0"/>
          </a:p>
          <a:p>
            <a:r>
              <a:rPr lang="en-US" sz="1800" b="1" dirty="0"/>
              <a:t>Key Initiatives:</a:t>
            </a:r>
          </a:p>
          <a:p>
            <a:pPr lvl="1"/>
            <a:r>
              <a:rPr lang="en-US" sz="1400" dirty="0"/>
              <a:t>Initiative #1:  Major efforts underway or major supporting programs.  Include brief description (1-2 sentences) of what the program is and its intended impact.</a:t>
            </a:r>
          </a:p>
          <a:p>
            <a:pPr lvl="1"/>
            <a:r>
              <a:rPr lang="en-US" sz="1400" dirty="0"/>
              <a:t>Initiative #2:   </a:t>
            </a:r>
          </a:p>
          <a:p>
            <a:pPr lvl="1"/>
            <a:r>
              <a:rPr lang="en-US" sz="1400" dirty="0"/>
              <a:t>Initiative #3:</a:t>
            </a:r>
          </a:p>
          <a:p>
            <a:pPr lvl="1">
              <a:buNone/>
            </a:pPr>
            <a:endParaRPr lang="en-US" sz="1000" dirty="0"/>
          </a:p>
          <a:p>
            <a:r>
              <a:rPr lang="en-US" sz="1800" b="1" dirty="0"/>
              <a:t>Issues and Interest:</a:t>
            </a:r>
          </a:p>
          <a:p>
            <a:pPr lvl="1"/>
            <a:r>
              <a:rPr lang="en-US" sz="1400" dirty="0" err="1"/>
              <a:t>Bulletize</a:t>
            </a:r>
            <a:r>
              <a:rPr lang="en-US" sz="1400" dirty="0"/>
              <a:t> major, high-level issues encountered that present barriers to success (with a short description:  1-2 sentences)</a:t>
            </a:r>
          </a:p>
          <a:p>
            <a:pPr lvl="1"/>
            <a:r>
              <a:rPr lang="en-US" sz="1400" dirty="0"/>
              <a:t>Also indicate major interest from significant outside entities (</a:t>
            </a:r>
            <a:r>
              <a:rPr lang="en-US" sz="1400" dirty="0" err="1"/>
              <a:t>ie</a:t>
            </a:r>
            <a:r>
              <a:rPr lang="en-US" sz="1400" dirty="0"/>
              <a:t> – Congress, White House, other agencies).  Also indicate any collaboration with other Federal entities, non-profit partners, etc. </a:t>
            </a:r>
          </a:p>
          <a:p>
            <a:endParaRPr lang="en-US" sz="1000" b="1" dirty="0"/>
          </a:p>
          <a:p>
            <a:r>
              <a:rPr lang="en-US" sz="1800" b="1" dirty="0"/>
              <a:t>Resources:</a:t>
            </a:r>
          </a:p>
          <a:p>
            <a:pPr lvl="1"/>
            <a:r>
              <a:rPr lang="en-US" sz="1400" dirty="0"/>
              <a:t>List FY11budget/funding activity provided by the Military Services to support the program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96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4A27-15E5-4ED8-BE54-CE775FFC8A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6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B9B9B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8DBCC-A242-4CAD-A0E7-00FC5C675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Picture 9" descr="MCFP_PPT_header_blan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2194117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9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e.hampton.civ@mail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701"/>
            <a:ext cx="9144000" cy="9175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2000" spc="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UNITED STATES DEPARTMENT OF DEFENSE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15235"/>
            <a:ext cx="91440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0" dirty="0">
                <a:solidFill>
                  <a:schemeClr val="accent4">
                    <a:lumMod val="90000"/>
                  </a:schemeClr>
                </a:solidFill>
              </a:rPr>
              <a:t>DoD-State Liaison</a:t>
            </a:r>
          </a:p>
          <a:p>
            <a:pPr fontAlgn="auto">
              <a:spcAft>
                <a:spcPts val="0"/>
              </a:spcAft>
              <a:defRPr/>
            </a:pPr>
            <a:br>
              <a:rPr lang="en-US" sz="4000" b="0" dirty="0">
                <a:solidFill>
                  <a:schemeClr val="accent4">
                    <a:lumMod val="90000"/>
                  </a:schemeClr>
                </a:solidFill>
              </a:rPr>
            </a:br>
            <a:endParaRPr lang="en-US" sz="4000" b="0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6148" name="Picture 3" descr="DODc1_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613" y="1770063"/>
            <a:ext cx="1135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4572000"/>
            <a:ext cx="9144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546" y="5161249"/>
            <a:ext cx="467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Bill Hampton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Defense – State Liaison Office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0"/>
            <a:ext cx="7581900" cy="11620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– State Liaison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440180"/>
            <a:ext cx="8275320" cy="524637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Established by the USD(P&amp;R) in 2004 </a:t>
            </a:r>
          </a:p>
          <a:p>
            <a:r>
              <a:rPr lang="en-US" sz="2400" b="1" dirty="0"/>
              <a:t>Mission is to:</a:t>
            </a:r>
          </a:p>
          <a:p>
            <a:pPr lvl="1"/>
            <a:r>
              <a:rPr lang="en-US" sz="2000" b="1" dirty="0"/>
              <a:t>Alleviate barriers in state policy Service members and their families face as a result of military life</a:t>
            </a:r>
          </a:p>
          <a:p>
            <a:pPr lvl="1"/>
            <a:r>
              <a:rPr lang="en-US" sz="2000" b="1" dirty="0"/>
              <a:t>Harmonize differences in state and federal laws impacting P&amp;R policies</a:t>
            </a:r>
          </a:p>
          <a:p>
            <a:r>
              <a:rPr lang="en-US" sz="2400" b="1" dirty="0"/>
              <a:t>Accomplish mission through “ERA” with state policymakers</a:t>
            </a:r>
          </a:p>
          <a:p>
            <a:pPr lvl="1"/>
            <a:r>
              <a:rPr lang="en-US" sz="2000" b="1" dirty="0"/>
              <a:t>Educate about the issues, build Relationships, and Assist when asked</a:t>
            </a:r>
          </a:p>
          <a:p>
            <a:pPr lvl="1"/>
            <a:r>
              <a:rPr lang="en-US" sz="2000" b="1" dirty="0"/>
              <a:t>Provide best practices and arrange for testimony and supplemental information</a:t>
            </a:r>
          </a:p>
          <a:p>
            <a:pPr lvl="1"/>
            <a:r>
              <a:rPr lang="en-US" sz="2000" b="1" dirty="0"/>
              <a:t>We don’t lobby – no ‘grass roots’ campaigning for specific pieces of legislation </a:t>
            </a:r>
          </a:p>
          <a:p>
            <a:r>
              <a:rPr lang="en-US" sz="2400" b="1" dirty="0"/>
              <a:t>Can cover anything in the P&amp;R portfolio and any aspect of state policy</a:t>
            </a:r>
          </a:p>
          <a:p>
            <a:pPr lvl="1"/>
            <a:r>
              <a:rPr lang="en-US" sz="2000" b="1" dirty="0"/>
              <a:t>Covered issues important to White House, Joining Forces, Casualty Affairs, Suicide Prevention, Legal Policy, Office of Special Needs, Family Advocacy, DoDEA, Military Services, Reserve Affairs, Readiness and Training, Transition Policy</a:t>
            </a:r>
          </a:p>
          <a:p>
            <a:pPr lvl="1"/>
            <a:r>
              <a:rPr lang="en-US" sz="2000" b="1" dirty="0"/>
              <a:t>Engaged in consumer protection, family law, education, health policy, employment  policies, social services, judicial policies and National Guard policies</a:t>
            </a:r>
          </a:p>
          <a:p>
            <a:r>
              <a:rPr lang="en-US" sz="2400" b="1" dirty="0"/>
              <a:t>Issues are reviewed annually to bring most significant to states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156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Liaisons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5717941" y="2114345"/>
            <a:ext cx="1598583" cy="726343"/>
          </a:xfrm>
          <a:custGeom>
            <a:avLst/>
            <a:gdLst>
              <a:gd name="connsiteX0" fmla="*/ 1597719 w 1598583"/>
              <a:gd name="connsiteY0" fmla="*/ 9007 h 583290"/>
              <a:gd name="connsiteX1" fmla="*/ 683319 w 1598583"/>
              <a:gd name="connsiteY1" fmla="*/ 111365 h 583290"/>
              <a:gd name="connsiteX2" fmla="*/ 7755 w 1598583"/>
              <a:gd name="connsiteY2" fmla="*/ 500326 h 583290"/>
              <a:gd name="connsiteX3" fmla="*/ 348949 w 1598583"/>
              <a:gd name="connsiteY3" fmla="*/ 568565 h 583290"/>
              <a:gd name="connsiteX4" fmla="*/ 840269 w 1598583"/>
              <a:gd name="connsiteY4" fmla="*/ 295610 h 583290"/>
              <a:gd name="connsiteX5" fmla="*/ 1597719 w 1598583"/>
              <a:gd name="connsiteY5" fmla="*/ 9007 h 5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583" h="583290">
                <a:moveTo>
                  <a:pt x="1597719" y="9007"/>
                </a:moveTo>
                <a:cubicBezTo>
                  <a:pt x="1571561" y="-21700"/>
                  <a:pt x="948313" y="29479"/>
                  <a:pt x="683319" y="111365"/>
                </a:cubicBezTo>
                <a:cubicBezTo>
                  <a:pt x="418325" y="193251"/>
                  <a:pt x="63483" y="424126"/>
                  <a:pt x="7755" y="500326"/>
                </a:cubicBezTo>
                <a:cubicBezTo>
                  <a:pt x="-47973" y="576526"/>
                  <a:pt x="210197" y="602684"/>
                  <a:pt x="348949" y="568565"/>
                </a:cubicBezTo>
                <a:cubicBezTo>
                  <a:pt x="487701" y="534446"/>
                  <a:pt x="631003" y="388870"/>
                  <a:pt x="840269" y="295610"/>
                </a:cubicBezTo>
                <a:cubicBezTo>
                  <a:pt x="1049535" y="202350"/>
                  <a:pt x="1623877" y="39714"/>
                  <a:pt x="1597719" y="9007"/>
                </a:cubicBezTo>
                <a:close/>
              </a:path>
            </a:pathLst>
          </a:custGeom>
          <a:solidFill>
            <a:srgbClr val="0099FF">
              <a:alpha val="1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93266" y="2746775"/>
            <a:ext cx="605392" cy="6081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rapezoid 5"/>
          <p:cNvSpPr/>
          <p:nvPr/>
        </p:nvSpPr>
        <p:spPr bwMode="auto">
          <a:xfrm rot="9221628">
            <a:off x="5887759" y="1691825"/>
            <a:ext cx="728966" cy="1135141"/>
          </a:xfrm>
          <a:prstGeom prst="trapezoid">
            <a:avLst>
              <a:gd name="adj" fmla="val 23693"/>
            </a:avLst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rapezoid 6"/>
          <p:cNvSpPr/>
          <p:nvPr/>
        </p:nvSpPr>
        <p:spPr bwMode="auto">
          <a:xfrm rot="829690">
            <a:off x="6873271" y="1945607"/>
            <a:ext cx="873120" cy="1335884"/>
          </a:xfrm>
          <a:prstGeom prst="trapezoid">
            <a:avLst>
              <a:gd name="adj" fmla="val 34242"/>
            </a:avLst>
          </a:prstGeom>
          <a:solidFill>
            <a:srgbClr val="0099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rapezoid 7"/>
          <p:cNvSpPr/>
          <p:nvPr/>
        </p:nvSpPr>
        <p:spPr bwMode="auto">
          <a:xfrm rot="14178792">
            <a:off x="3043364" y="3588827"/>
            <a:ext cx="1398843" cy="1657509"/>
          </a:xfrm>
          <a:prstGeom prst="trapezoid">
            <a:avLst>
              <a:gd name="adj" fmla="val 35757"/>
            </a:avLst>
          </a:pr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rapezoid 8"/>
          <p:cNvSpPr/>
          <p:nvPr/>
        </p:nvSpPr>
        <p:spPr bwMode="auto">
          <a:xfrm rot="14178792">
            <a:off x="3034101" y="2245967"/>
            <a:ext cx="1051962" cy="1195188"/>
          </a:xfrm>
          <a:prstGeom prst="trapezoid">
            <a:avLst>
              <a:gd name="adj" fmla="val 35757"/>
            </a:avLst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rapezoid 9"/>
          <p:cNvSpPr/>
          <p:nvPr/>
        </p:nvSpPr>
        <p:spPr bwMode="auto">
          <a:xfrm rot="13208679">
            <a:off x="8134905" y="1861628"/>
            <a:ext cx="1117600" cy="1380551"/>
          </a:xfrm>
          <a:prstGeom prst="trapezoid">
            <a:avLst>
              <a:gd name="adj" fmla="val 43206"/>
            </a:avLst>
          </a:prstGeom>
          <a:solidFill>
            <a:srgbClr val="00B05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rapezoid 10"/>
          <p:cNvSpPr/>
          <p:nvPr/>
        </p:nvSpPr>
        <p:spPr bwMode="auto">
          <a:xfrm rot="7555287">
            <a:off x="7836898" y="3950628"/>
            <a:ext cx="1001713" cy="1192213"/>
          </a:xfrm>
          <a:prstGeom prst="trapezoid">
            <a:avLst>
              <a:gd name="adj" fmla="val 37627"/>
            </a:avLst>
          </a:prstGeom>
          <a:solidFill>
            <a:srgbClr val="C89CD6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rapezoid 11"/>
          <p:cNvSpPr/>
          <p:nvPr/>
        </p:nvSpPr>
        <p:spPr bwMode="auto">
          <a:xfrm rot="12333021">
            <a:off x="6722002" y="4725144"/>
            <a:ext cx="947540" cy="1160161"/>
          </a:xfrm>
          <a:prstGeom prst="trapezoid">
            <a:avLst>
              <a:gd name="adj" fmla="val 37929"/>
            </a:avLst>
          </a:prstGeom>
          <a:solidFill>
            <a:srgbClr val="FF6699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rapezoid 12"/>
          <p:cNvSpPr/>
          <p:nvPr/>
        </p:nvSpPr>
        <p:spPr bwMode="auto">
          <a:xfrm rot="12940095">
            <a:off x="4906995" y="4460392"/>
            <a:ext cx="1039933" cy="1727094"/>
          </a:xfrm>
          <a:prstGeom prst="trapezoid">
            <a:avLst>
              <a:gd name="adj" fmla="val 35751"/>
            </a:avLst>
          </a:prstGeom>
          <a:solidFill>
            <a:srgbClr val="66FF33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>
            <a:off x="6899512" y="3999254"/>
            <a:ext cx="679450" cy="280987"/>
          </a:xfrm>
          <a:custGeom>
            <a:avLst/>
            <a:gdLst>
              <a:gd name="T0" fmla="*/ 2147483647 w 744"/>
              <a:gd name="T1" fmla="*/ 2147483647 h 300"/>
              <a:gd name="T2" fmla="*/ 2147483647 w 744"/>
              <a:gd name="T3" fmla="*/ 2147483647 h 300"/>
              <a:gd name="T4" fmla="*/ 2147483647 w 744"/>
              <a:gd name="T5" fmla="*/ 2147483647 h 300"/>
              <a:gd name="T6" fmla="*/ 2147483647 w 744"/>
              <a:gd name="T7" fmla="*/ 2147483647 h 300"/>
              <a:gd name="T8" fmla="*/ 0 w 744"/>
              <a:gd name="T9" fmla="*/ 2147483647 h 300"/>
              <a:gd name="T10" fmla="*/ 2147483647 w 744"/>
              <a:gd name="T11" fmla="*/ 2147483647 h 300"/>
              <a:gd name="T12" fmla="*/ 2147483647 w 744"/>
              <a:gd name="T13" fmla="*/ 2147483647 h 300"/>
              <a:gd name="T14" fmla="*/ 2147483647 w 744"/>
              <a:gd name="T15" fmla="*/ 2147483647 h 300"/>
              <a:gd name="T16" fmla="*/ 2147483647 w 744"/>
              <a:gd name="T17" fmla="*/ 2147483647 h 300"/>
              <a:gd name="T18" fmla="*/ 2147483647 w 744"/>
              <a:gd name="T19" fmla="*/ 2147483647 h 300"/>
              <a:gd name="T20" fmla="*/ 2147483647 w 744"/>
              <a:gd name="T21" fmla="*/ 2147483647 h 300"/>
              <a:gd name="T22" fmla="*/ 2147483647 w 744"/>
              <a:gd name="T23" fmla="*/ 0 h 300"/>
              <a:gd name="T24" fmla="*/ 2147483647 w 744"/>
              <a:gd name="T25" fmla="*/ 2147483647 h 300"/>
              <a:gd name="T26" fmla="*/ 2147483647 w 744"/>
              <a:gd name="T27" fmla="*/ 2147483647 h 300"/>
              <a:gd name="T28" fmla="*/ 2147483647 w 744"/>
              <a:gd name="T29" fmla="*/ 2147483647 h 300"/>
              <a:gd name="T30" fmla="*/ 2147483647 w 744"/>
              <a:gd name="T31" fmla="*/ 2147483647 h 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44"/>
              <a:gd name="T49" fmla="*/ 0 h 300"/>
              <a:gd name="T50" fmla="*/ 744 w 744"/>
              <a:gd name="T51" fmla="*/ 300 h 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44" h="300">
                <a:moveTo>
                  <a:pt x="45" y="137"/>
                </a:moveTo>
                <a:lnTo>
                  <a:pt x="45" y="143"/>
                </a:lnTo>
                <a:lnTo>
                  <a:pt x="31" y="170"/>
                </a:lnTo>
                <a:lnTo>
                  <a:pt x="47" y="208"/>
                </a:lnTo>
                <a:lnTo>
                  <a:pt x="0" y="242"/>
                </a:lnTo>
                <a:lnTo>
                  <a:pt x="8" y="300"/>
                </a:lnTo>
                <a:lnTo>
                  <a:pt x="204" y="282"/>
                </a:lnTo>
                <a:lnTo>
                  <a:pt x="435" y="253"/>
                </a:lnTo>
                <a:lnTo>
                  <a:pt x="552" y="230"/>
                </a:lnTo>
                <a:lnTo>
                  <a:pt x="576" y="152"/>
                </a:lnTo>
                <a:lnTo>
                  <a:pt x="617" y="149"/>
                </a:lnTo>
                <a:lnTo>
                  <a:pt x="744" y="0"/>
                </a:lnTo>
                <a:lnTo>
                  <a:pt x="579" y="37"/>
                </a:lnTo>
                <a:lnTo>
                  <a:pt x="194" y="98"/>
                </a:lnTo>
                <a:lnTo>
                  <a:pt x="197" y="114"/>
                </a:lnTo>
                <a:lnTo>
                  <a:pt x="45" y="137"/>
                </a:lnTo>
                <a:close/>
              </a:path>
            </a:pathLst>
          </a:custGeom>
          <a:solidFill>
            <a:srgbClr val="FF66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27"/>
          <p:cNvSpPr>
            <a:spLocks/>
          </p:cNvSpPr>
          <p:nvPr/>
        </p:nvSpPr>
        <p:spPr bwMode="auto">
          <a:xfrm>
            <a:off x="7446401" y="4145347"/>
            <a:ext cx="436562" cy="511175"/>
          </a:xfrm>
          <a:custGeom>
            <a:avLst/>
            <a:gdLst>
              <a:gd name="T0" fmla="*/ 0 w 476"/>
              <a:gd name="T1" fmla="*/ 2147483647 h 545"/>
              <a:gd name="T2" fmla="*/ 2147483647 w 476"/>
              <a:gd name="T3" fmla="*/ 2147483647 h 545"/>
              <a:gd name="T4" fmla="*/ 2147483647 w 476"/>
              <a:gd name="T5" fmla="*/ 2147483647 h 545"/>
              <a:gd name="T6" fmla="*/ 2147483647 w 476"/>
              <a:gd name="T7" fmla="*/ 0 h 545"/>
              <a:gd name="T8" fmla="*/ 2147483647 w 476"/>
              <a:gd name="T9" fmla="*/ 2147483647 h 545"/>
              <a:gd name="T10" fmla="*/ 2147483647 w 476"/>
              <a:gd name="T11" fmla="*/ 2147483647 h 545"/>
              <a:gd name="T12" fmla="*/ 2147483647 w 476"/>
              <a:gd name="T13" fmla="*/ 2147483647 h 545"/>
              <a:gd name="T14" fmla="*/ 2147483647 w 476"/>
              <a:gd name="T15" fmla="*/ 2147483647 h 545"/>
              <a:gd name="T16" fmla="*/ 2147483647 w 476"/>
              <a:gd name="T17" fmla="*/ 2147483647 h 545"/>
              <a:gd name="T18" fmla="*/ 2147483647 w 476"/>
              <a:gd name="T19" fmla="*/ 2147483647 h 545"/>
              <a:gd name="T20" fmla="*/ 2147483647 w 476"/>
              <a:gd name="T21" fmla="*/ 2147483647 h 545"/>
              <a:gd name="T22" fmla="*/ 2147483647 w 476"/>
              <a:gd name="T23" fmla="*/ 2147483647 h 545"/>
              <a:gd name="T24" fmla="*/ 2147483647 w 476"/>
              <a:gd name="T25" fmla="*/ 2147483647 h 545"/>
              <a:gd name="T26" fmla="*/ 2147483647 w 476"/>
              <a:gd name="T27" fmla="*/ 2147483647 h 545"/>
              <a:gd name="T28" fmla="*/ 2147483647 w 476"/>
              <a:gd name="T29" fmla="*/ 2147483647 h 545"/>
              <a:gd name="T30" fmla="*/ 2147483647 w 476"/>
              <a:gd name="T31" fmla="*/ 2147483647 h 545"/>
              <a:gd name="T32" fmla="*/ 2147483647 w 476"/>
              <a:gd name="T33" fmla="*/ 2147483647 h 545"/>
              <a:gd name="T34" fmla="*/ 2147483647 w 476"/>
              <a:gd name="T35" fmla="*/ 2147483647 h 545"/>
              <a:gd name="T36" fmla="*/ 0 w 476"/>
              <a:gd name="T37" fmla="*/ 2147483647 h 5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76"/>
              <a:gd name="T58" fmla="*/ 0 h 545"/>
              <a:gd name="T59" fmla="*/ 476 w 476"/>
              <a:gd name="T60" fmla="*/ 545 h 5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76" h="545">
                <a:moveTo>
                  <a:pt x="0" y="33"/>
                </a:moveTo>
                <a:lnTo>
                  <a:pt x="6" y="33"/>
                </a:lnTo>
                <a:lnTo>
                  <a:pt x="117" y="11"/>
                </a:lnTo>
                <a:lnTo>
                  <a:pt x="215" y="0"/>
                </a:lnTo>
                <a:lnTo>
                  <a:pt x="200" y="27"/>
                </a:lnTo>
                <a:lnTo>
                  <a:pt x="230" y="27"/>
                </a:lnTo>
                <a:lnTo>
                  <a:pt x="399" y="196"/>
                </a:lnTo>
                <a:lnTo>
                  <a:pt x="468" y="304"/>
                </a:lnTo>
                <a:lnTo>
                  <a:pt x="476" y="378"/>
                </a:lnTo>
                <a:lnTo>
                  <a:pt x="453" y="396"/>
                </a:lnTo>
                <a:lnTo>
                  <a:pt x="468" y="469"/>
                </a:lnTo>
                <a:lnTo>
                  <a:pt x="418" y="472"/>
                </a:lnTo>
                <a:lnTo>
                  <a:pt x="418" y="536"/>
                </a:lnTo>
                <a:lnTo>
                  <a:pt x="381" y="504"/>
                </a:lnTo>
                <a:lnTo>
                  <a:pt x="138" y="545"/>
                </a:lnTo>
                <a:lnTo>
                  <a:pt x="80" y="427"/>
                </a:lnTo>
                <a:lnTo>
                  <a:pt x="121" y="348"/>
                </a:lnTo>
                <a:lnTo>
                  <a:pt x="68" y="305"/>
                </a:lnTo>
                <a:lnTo>
                  <a:pt x="0" y="33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>
            <a:off x="7607400" y="4050634"/>
            <a:ext cx="398463" cy="355600"/>
          </a:xfrm>
          <a:custGeom>
            <a:avLst/>
            <a:gdLst>
              <a:gd name="T0" fmla="*/ 2147483647 w 436"/>
              <a:gd name="T1" fmla="*/ 2147483647 h 379"/>
              <a:gd name="T2" fmla="*/ 2147483647 w 436"/>
              <a:gd name="T3" fmla="*/ 2147483647 h 379"/>
              <a:gd name="T4" fmla="*/ 2147483647 w 436"/>
              <a:gd name="T5" fmla="*/ 0 h 379"/>
              <a:gd name="T6" fmla="*/ 2147483647 w 436"/>
              <a:gd name="T7" fmla="*/ 2147483647 h 379"/>
              <a:gd name="T8" fmla="*/ 2147483647 w 436"/>
              <a:gd name="T9" fmla="*/ 2147483647 h 379"/>
              <a:gd name="T10" fmla="*/ 2147483647 w 436"/>
              <a:gd name="T11" fmla="*/ 2147483647 h 379"/>
              <a:gd name="T12" fmla="*/ 2147483647 w 436"/>
              <a:gd name="T13" fmla="*/ 2147483647 h 379"/>
              <a:gd name="T14" fmla="*/ 2147483647 w 436"/>
              <a:gd name="T15" fmla="*/ 2147483647 h 379"/>
              <a:gd name="T16" fmla="*/ 2147483647 w 436"/>
              <a:gd name="T17" fmla="*/ 2147483647 h 379"/>
              <a:gd name="T18" fmla="*/ 2147483647 w 436"/>
              <a:gd name="T19" fmla="*/ 2147483647 h 379"/>
              <a:gd name="T20" fmla="*/ 2147483647 w 436"/>
              <a:gd name="T21" fmla="*/ 2147483647 h 379"/>
              <a:gd name="T22" fmla="*/ 2147483647 w 436"/>
              <a:gd name="T23" fmla="*/ 2147483647 h 379"/>
              <a:gd name="T24" fmla="*/ 2147483647 w 436"/>
              <a:gd name="T25" fmla="*/ 2147483647 h 379"/>
              <a:gd name="T26" fmla="*/ 2147483647 w 436"/>
              <a:gd name="T27" fmla="*/ 2147483647 h 379"/>
              <a:gd name="T28" fmla="*/ 0 w 436"/>
              <a:gd name="T29" fmla="*/ 2147483647 h 379"/>
              <a:gd name="T30" fmla="*/ 2147483647 w 436"/>
              <a:gd name="T31" fmla="*/ 2147483647 h 3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6"/>
              <a:gd name="T49" fmla="*/ 0 h 379"/>
              <a:gd name="T50" fmla="*/ 436 w 436"/>
              <a:gd name="T51" fmla="*/ 379 h 3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6" h="379">
                <a:moveTo>
                  <a:pt x="17" y="67"/>
                </a:moveTo>
                <a:lnTo>
                  <a:pt x="51" y="30"/>
                </a:lnTo>
                <a:lnTo>
                  <a:pt x="182" y="0"/>
                </a:lnTo>
                <a:lnTo>
                  <a:pt x="220" y="21"/>
                </a:lnTo>
                <a:lnTo>
                  <a:pt x="305" y="5"/>
                </a:lnTo>
                <a:lnTo>
                  <a:pt x="373" y="59"/>
                </a:lnTo>
                <a:lnTo>
                  <a:pt x="436" y="100"/>
                </a:lnTo>
                <a:lnTo>
                  <a:pt x="401" y="215"/>
                </a:lnTo>
                <a:lnTo>
                  <a:pt x="348" y="272"/>
                </a:lnTo>
                <a:lnTo>
                  <a:pt x="292" y="290"/>
                </a:lnTo>
                <a:lnTo>
                  <a:pt x="303" y="335"/>
                </a:lnTo>
                <a:lnTo>
                  <a:pt x="268" y="379"/>
                </a:lnTo>
                <a:lnTo>
                  <a:pt x="200" y="272"/>
                </a:lnTo>
                <a:lnTo>
                  <a:pt x="29" y="100"/>
                </a:lnTo>
                <a:lnTo>
                  <a:pt x="0" y="100"/>
                </a:lnTo>
                <a:lnTo>
                  <a:pt x="17" y="67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29"/>
          <p:cNvSpPr>
            <a:spLocks/>
          </p:cNvSpPr>
          <p:nvPr/>
        </p:nvSpPr>
        <p:spPr bwMode="auto">
          <a:xfrm>
            <a:off x="7529611" y="3806161"/>
            <a:ext cx="684212" cy="341313"/>
          </a:xfrm>
          <a:custGeom>
            <a:avLst/>
            <a:gdLst>
              <a:gd name="T0" fmla="*/ 2147483647 w 751"/>
              <a:gd name="T1" fmla="*/ 2147483647 h 363"/>
              <a:gd name="T2" fmla="*/ 0 w 751"/>
              <a:gd name="T3" fmla="*/ 2147483647 h 363"/>
              <a:gd name="T4" fmla="*/ 2147483647 w 751"/>
              <a:gd name="T5" fmla="*/ 2147483647 h 363"/>
              <a:gd name="T6" fmla="*/ 2147483647 w 751"/>
              <a:gd name="T7" fmla="*/ 2147483647 h 363"/>
              <a:gd name="T8" fmla="*/ 2147483647 w 751"/>
              <a:gd name="T9" fmla="*/ 2147483647 h 363"/>
              <a:gd name="T10" fmla="*/ 2147483647 w 751"/>
              <a:gd name="T11" fmla="*/ 2147483647 h 363"/>
              <a:gd name="T12" fmla="*/ 2147483647 w 751"/>
              <a:gd name="T13" fmla="*/ 2147483647 h 363"/>
              <a:gd name="T14" fmla="*/ 2147483647 w 751"/>
              <a:gd name="T15" fmla="*/ 2147483647 h 363"/>
              <a:gd name="T16" fmla="*/ 2147483647 w 751"/>
              <a:gd name="T17" fmla="*/ 2147483647 h 363"/>
              <a:gd name="T18" fmla="*/ 2147483647 w 751"/>
              <a:gd name="T19" fmla="*/ 2147483647 h 363"/>
              <a:gd name="T20" fmla="*/ 2147483647 w 751"/>
              <a:gd name="T21" fmla="*/ 2147483647 h 363"/>
              <a:gd name="T22" fmla="*/ 2147483647 w 751"/>
              <a:gd name="T23" fmla="*/ 2147483647 h 363"/>
              <a:gd name="T24" fmla="*/ 2147483647 w 751"/>
              <a:gd name="T25" fmla="*/ 2147483647 h 363"/>
              <a:gd name="T26" fmla="*/ 2147483647 w 751"/>
              <a:gd name="T27" fmla="*/ 2147483647 h 363"/>
              <a:gd name="T28" fmla="*/ 2147483647 w 751"/>
              <a:gd name="T29" fmla="*/ 2147483647 h 363"/>
              <a:gd name="T30" fmla="*/ 2147483647 w 751"/>
              <a:gd name="T31" fmla="*/ 2147483647 h 363"/>
              <a:gd name="T32" fmla="*/ 2147483647 w 751"/>
              <a:gd name="T33" fmla="*/ 2147483647 h 363"/>
              <a:gd name="T34" fmla="*/ 2147483647 w 751"/>
              <a:gd name="T35" fmla="*/ 2147483647 h 363"/>
              <a:gd name="T36" fmla="*/ 2147483647 w 751"/>
              <a:gd name="T37" fmla="*/ 2147483647 h 363"/>
              <a:gd name="T38" fmla="*/ 2147483647 w 751"/>
              <a:gd name="T39" fmla="*/ 2147483647 h 363"/>
              <a:gd name="T40" fmla="*/ 2147483647 w 751"/>
              <a:gd name="T41" fmla="*/ 2147483647 h 363"/>
              <a:gd name="T42" fmla="*/ 2147483647 w 751"/>
              <a:gd name="T43" fmla="*/ 2147483647 h 363"/>
              <a:gd name="T44" fmla="*/ 2147483647 w 751"/>
              <a:gd name="T45" fmla="*/ 2147483647 h 363"/>
              <a:gd name="T46" fmla="*/ 2147483647 w 751"/>
              <a:gd name="T47" fmla="*/ 2147483647 h 363"/>
              <a:gd name="T48" fmla="*/ 2147483647 w 751"/>
              <a:gd name="T49" fmla="*/ 2147483647 h 363"/>
              <a:gd name="T50" fmla="*/ 2147483647 w 751"/>
              <a:gd name="T51" fmla="*/ 2147483647 h 363"/>
              <a:gd name="T52" fmla="*/ 2147483647 w 751"/>
              <a:gd name="T53" fmla="*/ 2147483647 h 363"/>
              <a:gd name="T54" fmla="*/ 2147483647 w 751"/>
              <a:gd name="T55" fmla="*/ 2147483647 h 363"/>
              <a:gd name="T56" fmla="*/ 2147483647 w 751"/>
              <a:gd name="T57" fmla="*/ 2147483647 h 363"/>
              <a:gd name="T58" fmla="*/ 2147483647 w 751"/>
              <a:gd name="T59" fmla="*/ 0 h 363"/>
              <a:gd name="T60" fmla="*/ 2147483647 w 751"/>
              <a:gd name="T61" fmla="*/ 2147483647 h 363"/>
              <a:gd name="T62" fmla="*/ 2147483647 w 751"/>
              <a:gd name="T63" fmla="*/ 2147483647 h 363"/>
              <a:gd name="T64" fmla="*/ 2147483647 w 751"/>
              <a:gd name="T65" fmla="*/ 2147483647 h 363"/>
              <a:gd name="T66" fmla="*/ 2147483647 w 751"/>
              <a:gd name="T67" fmla="*/ 2147483647 h 3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1"/>
              <a:gd name="T103" fmla="*/ 0 h 363"/>
              <a:gd name="T104" fmla="*/ 751 w 751"/>
              <a:gd name="T105" fmla="*/ 363 h 3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1" h="363">
                <a:moveTo>
                  <a:pt x="26" y="269"/>
                </a:moveTo>
                <a:lnTo>
                  <a:pt x="0" y="346"/>
                </a:lnTo>
                <a:lnTo>
                  <a:pt x="97" y="336"/>
                </a:lnTo>
                <a:lnTo>
                  <a:pt x="135" y="301"/>
                </a:lnTo>
                <a:lnTo>
                  <a:pt x="267" y="262"/>
                </a:lnTo>
                <a:lnTo>
                  <a:pt x="303" y="284"/>
                </a:lnTo>
                <a:lnTo>
                  <a:pt x="391" y="269"/>
                </a:lnTo>
                <a:lnTo>
                  <a:pt x="391" y="275"/>
                </a:lnTo>
                <a:lnTo>
                  <a:pt x="522" y="363"/>
                </a:lnTo>
                <a:lnTo>
                  <a:pt x="598" y="337"/>
                </a:lnTo>
                <a:lnTo>
                  <a:pt x="641" y="238"/>
                </a:lnTo>
                <a:lnTo>
                  <a:pt x="715" y="208"/>
                </a:lnTo>
                <a:lnTo>
                  <a:pt x="751" y="135"/>
                </a:lnTo>
                <a:lnTo>
                  <a:pt x="748" y="47"/>
                </a:lnTo>
                <a:lnTo>
                  <a:pt x="740" y="120"/>
                </a:lnTo>
                <a:lnTo>
                  <a:pt x="699" y="182"/>
                </a:lnTo>
                <a:lnTo>
                  <a:pt x="681" y="178"/>
                </a:lnTo>
                <a:lnTo>
                  <a:pt x="626" y="194"/>
                </a:lnTo>
                <a:lnTo>
                  <a:pt x="626" y="175"/>
                </a:lnTo>
                <a:lnTo>
                  <a:pt x="681" y="153"/>
                </a:lnTo>
                <a:lnTo>
                  <a:pt x="631" y="146"/>
                </a:lnTo>
                <a:lnTo>
                  <a:pt x="688" y="127"/>
                </a:lnTo>
                <a:lnTo>
                  <a:pt x="711" y="137"/>
                </a:lnTo>
                <a:lnTo>
                  <a:pt x="722" y="68"/>
                </a:lnTo>
                <a:lnTo>
                  <a:pt x="708" y="51"/>
                </a:lnTo>
                <a:lnTo>
                  <a:pt x="640" y="80"/>
                </a:lnTo>
                <a:lnTo>
                  <a:pt x="641" y="38"/>
                </a:lnTo>
                <a:lnTo>
                  <a:pt x="669" y="48"/>
                </a:lnTo>
                <a:lnTo>
                  <a:pt x="708" y="15"/>
                </a:lnTo>
                <a:lnTo>
                  <a:pt x="686" y="0"/>
                </a:lnTo>
                <a:lnTo>
                  <a:pt x="463" y="57"/>
                </a:lnTo>
                <a:lnTo>
                  <a:pt x="189" y="118"/>
                </a:lnTo>
                <a:lnTo>
                  <a:pt x="62" y="267"/>
                </a:lnTo>
                <a:lnTo>
                  <a:pt x="26" y="269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45"/>
          <p:cNvSpPr>
            <a:spLocks/>
          </p:cNvSpPr>
          <p:nvPr/>
        </p:nvSpPr>
        <p:spPr bwMode="auto">
          <a:xfrm>
            <a:off x="6918200" y="3755849"/>
            <a:ext cx="587375" cy="369887"/>
          </a:xfrm>
          <a:custGeom>
            <a:avLst/>
            <a:gdLst>
              <a:gd name="T0" fmla="*/ 0 w 645"/>
              <a:gd name="T1" fmla="*/ 2147483647 h 394"/>
              <a:gd name="T2" fmla="*/ 2147483647 w 645"/>
              <a:gd name="T3" fmla="*/ 2147483647 h 394"/>
              <a:gd name="T4" fmla="*/ 2147483647 w 645"/>
              <a:gd name="T5" fmla="*/ 2147483647 h 394"/>
              <a:gd name="T6" fmla="*/ 2147483647 w 645"/>
              <a:gd name="T7" fmla="*/ 2147483647 h 394"/>
              <a:gd name="T8" fmla="*/ 2147483647 w 645"/>
              <a:gd name="T9" fmla="*/ 2147483647 h 394"/>
              <a:gd name="T10" fmla="*/ 2147483647 w 645"/>
              <a:gd name="T11" fmla="*/ 2147483647 h 394"/>
              <a:gd name="T12" fmla="*/ 2147483647 w 645"/>
              <a:gd name="T13" fmla="*/ 2147483647 h 394"/>
              <a:gd name="T14" fmla="*/ 2147483647 w 645"/>
              <a:gd name="T15" fmla="*/ 2147483647 h 394"/>
              <a:gd name="T16" fmla="*/ 2147483647 w 645"/>
              <a:gd name="T17" fmla="*/ 2147483647 h 394"/>
              <a:gd name="T18" fmla="*/ 2147483647 w 645"/>
              <a:gd name="T19" fmla="*/ 2147483647 h 394"/>
              <a:gd name="T20" fmla="*/ 2147483647 w 645"/>
              <a:gd name="T21" fmla="*/ 2147483647 h 394"/>
              <a:gd name="T22" fmla="*/ 2147483647 w 645"/>
              <a:gd name="T23" fmla="*/ 2147483647 h 394"/>
              <a:gd name="T24" fmla="*/ 2147483647 w 645"/>
              <a:gd name="T25" fmla="*/ 2147483647 h 394"/>
              <a:gd name="T26" fmla="*/ 2147483647 w 645"/>
              <a:gd name="T27" fmla="*/ 2147483647 h 394"/>
              <a:gd name="T28" fmla="*/ 2147483647 w 645"/>
              <a:gd name="T29" fmla="*/ 0 h 394"/>
              <a:gd name="T30" fmla="*/ 2147483647 w 645"/>
              <a:gd name="T31" fmla="*/ 2147483647 h 394"/>
              <a:gd name="T32" fmla="*/ 2147483647 w 645"/>
              <a:gd name="T33" fmla="*/ 2147483647 h 394"/>
              <a:gd name="T34" fmla="*/ 2147483647 w 645"/>
              <a:gd name="T35" fmla="*/ 2147483647 h 394"/>
              <a:gd name="T36" fmla="*/ 2147483647 w 645"/>
              <a:gd name="T37" fmla="*/ 2147483647 h 394"/>
              <a:gd name="T38" fmla="*/ 2147483647 w 645"/>
              <a:gd name="T39" fmla="*/ 2147483647 h 394"/>
              <a:gd name="T40" fmla="*/ 2147483647 w 645"/>
              <a:gd name="T41" fmla="*/ 2147483647 h 394"/>
              <a:gd name="T42" fmla="*/ 2147483647 w 645"/>
              <a:gd name="T43" fmla="*/ 2147483647 h 394"/>
              <a:gd name="T44" fmla="*/ 2147483647 w 645"/>
              <a:gd name="T45" fmla="*/ 2147483647 h 394"/>
              <a:gd name="T46" fmla="*/ 2147483647 w 645"/>
              <a:gd name="T47" fmla="*/ 2147483647 h 394"/>
              <a:gd name="T48" fmla="*/ 2147483647 w 645"/>
              <a:gd name="T49" fmla="*/ 2147483647 h 394"/>
              <a:gd name="T50" fmla="*/ 2147483647 w 645"/>
              <a:gd name="T51" fmla="*/ 2147483647 h 394"/>
              <a:gd name="T52" fmla="*/ 2147483647 w 645"/>
              <a:gd name="T53" fmla="*/ 2147483647 h 394"/>
              <a:gd name="T54" fmla="*/ 2147483647 w 645"/>
              <a:gd name="T55" fmla="*/ 2147483647 h 394"/>
              <a:gd name="T56" fmla="*/ 0 w 645"/>
              <a:gd name="T57" fmla="*/ 2147483647 h 3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45"/>
              <a:gd name="T88" fmla="*/ 0 h 394"/>
              <a:gd name="T89" fmla="*/ 645 w 645"/>
              <a:gd name="T90" fmla="*/ 394 h 3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45" h="394">
                <a:moveTo>
                  <a:pt x="0" y="394"/>
                </a:moveTo>
                <a:lnTo>
                  <a:pt x="157" y="369"/>
                </a:lnTo>
                <a:lnTo>
                  <a:pt x="157" y="352"/>
                </a:lnTo>
                <a:lnTo>
                  <a:pt x="536" y="295"/>
                </a:lnTo>
                <a:lnTo>
                  <a:pt x="543" y="266"/>
                </a:lnTo>
                <a:lnTo>
                  <a:pt x="598" y="243"/>
                </a:lnTo>
                <a:lnTo>
                  <a:pt x="604" y="211"/>
                </a:lnTo>
                <a:lnTo>
                  <a:pt x="627" y="201"/>
                </a:lnTo>
                <a:lnTo>
                  <a:pt x="645" y="153"/>
                </a:lnTo>
                <a:lnTo>
                  <a:pt x="593" y="106"/>
                </a:lnTo>
                <a:lnTo>
                  <a:pt x="583" y="44"/>
                </a:lnTo>
                <a:lnTo>
                  <a:pt x="543" y="12"/>
                </a:lnTo>
                <a:lnTo>
                  <a:pt x="458" y="30"/>
                </a:lnTo>
                <a:lnTo>
                  <a:pt x="418" y="3"/>
                </a:lnTo>
                <a:lnTo>
                  <a:pt x="380" y="0"/>
                </a:lnTo>
                <a:lnTo>
                  <a:pt x="389" y="44"/>
                </a:lnTo>
                <a:lnTo>
                  <a:pt x="336" y="67"/>
                </a:lnTo>
                <a:lnTo>
                  <a:pt x="301" y="163"/>
                </a:lnTo>
                <a:lnTo>
                  <a:pt x="252" y="148"/>
                </a:lnTo>
                <a:lnTo>
                  <a:pt x="196" y="186"/>
                </a:lnTo>
                <a:lnTo>
                  <a:pt x="123" y="199"/>
                </a:lnTo>
                <a:lnTo>
                  <a:pt x="123" y="255"/>
                </a:lnTo>
                <a:lnTo>
                  <a:pt x="87" y="254"/>
                </a:lnTo>
                <a:lnTo>
                  <a:pt x="90" y="302"/>
                </a:lnTo>
                <a:lnTo>
                  <a:pt x="51" y="283"/>
                </a:lnTo>
                <a:lnTo>
                  <a:pt x="29" y="292"/>
                </a:lnTo>
                <a:lnTo>
                  <a:pt x="48" y="325"/>
                </a:lnTo>
                <a:lnTo>
                  <a:pt x="8" y="367"/>
                </a:lnTo>
                <a:lnTo>
                  <a:pt x="0" y="394"/>
                </a:lnTo>
                <a:close/>
              </a:path>
            </a:pathLst>
          </a:custGeom>
          <a:solidFill>
            <a:srgbClr val="FF66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6842687" y="4240554"/>
            <a:ext cx="1116012" cy="993775"/>
            <a:chOff x="6365816" y="3853380"/>
            <a:chExt cx="1115562" cy="994156"/>
          </a:xfrm>
          <a:solidFill>
            <a:srgbClr val="FF6600"/>
          </a:solidFill>
        </p:grpSpPr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6735752" y="4275056"/>
              <a:ext cx="745626" cy="572480"/>
            </a:xfrm>
            <a:custGeom>
              <a:avLst/>
              <a:gdLst>
                <a:gd name="T0" fmla="*/ 0 w 816"/>
                <a:gd name="T1" fmla="*/ 2147483647 h 609"/>
                <a:gd name="T2" fmla="*/ 2147483647 w 816"/>
                <a:gd name="T3" fmla="*/ 2147483647 h 609"/>
                <a:gd name="T4" fmla="*/ 2147483647 w 816"/>
                <a:gd name="T5" fmla="*/ 2147483647 h 609"/>
                <a:gd name="T6" fmla="*/ 2147483647 w 816"/>
                <a:gd name="T7" fmla="*/ 2147483647 h 609"/>
                <a:gd name="T8" fmla="*/ 2147483647 w 816"/>
                <a:gd name="T9" fmla="*/ 2147483647 h 609"/>
                <a:gd name="T10" fmla="*/ 2147483647 w 816"/>
                <a:gd name="T11" fmla="*/ 2147483647 h 609"/>
                <a:gd name="T12" fmla="*/ 2147483647 w 816"/>
                <a:gd name="T13" fmla="*/ 0 h 609"/>
                <a:gd name="T14" fmla="*/ 2147483647 w 816"/>
                <a:gd name="T15" fmla="*/ 2147483647 h 609"/>
                <a:gd name="T16" fmla="*/ 2147483647 w 816"/>
                <a:gd name="T17" fmla="*/ 2147483647 h 609"/>
                <a:gd name="T18" fmla="*/ 2147483647 w 816"/>
                <a:gd name="T19" fmla="*/ 2147483647 h 609"/>
                <a:gd name="T20" fmla="*/ 2147483647 w 816"/>
                <a:gd name="T21" fmla="*/ 2147483647 h 609"/>
                <a:gd name="T22" fmla="*/ 2147483647 w 816"/>
                <a:gd name="T23" fmla="*/ 2147483647 h 609"/>
                <a:gd name="T24" fmla="*/ 2147483647 w 816"/>
                <a:gd name="T25" fmla="*/ 2147483647 h 609"/>
                <a:gd name="T26" fmla="*/ 2147483647 w 816"/>
                <a:gd name="T27" fmla="*/ 2147483647 h 609"/>
                <a:gd name="T28" fmla="*/ 2147483647 w 816"/>
                <a:gd name="T29" fmla="*/ 2147483647 h 609"/>
                <a:gd name="T30" fmla="*/ 2147483647 w 816"/>
                <a:gd name="T31" fmla="*/ 2147483647 h 609"/>
                <a:gd name="T32" fmla="*/ 2147483647 w 816"/>
                <a:gd name="T33" fmla="*/ 2147483647 h 609"/>
                <a:gd name="T34" fmla="*/ 2147483647 w 816"/>
                <a:gd name="T35" fmla="*/ 2147483647 h 609"/>
                <a:gd name="T36" fmla="*/ 2147483647 w 816"/>
                <a:gd name="T37" fmla="*/ 2147483647 h 609"/>
                <a:gd name="T38" fmla="*/ 2147483647 w 816"/>
                <a:gd name="T39" fmla="*/ 2147483647 h 609"/>
                <a:gd name="T40" fmla="*/ 2147483647 w 816"/>
                <a:gd name="T41" fmla="*/ 2147483647 h 609"/>
                <a:gd name="T42" fmla="*/ 2147483647 w 816"/>
                <a:gd name="T43" fmla="*/ 2147483647 h 609"/>
                <a:gd name="T44" fmla="*/ 2147483647 w 816"/>
                <a:gd name="T45" fmla="*/ 2147483647 h 609"/>
                <a:gd name="T46" fmla="*/ 2147483647 w 816"/>
                <a:gd name="T47" fmla="*/ 2147483647 h 609"/>
                <a:gd name="T48" fmla="*/ 2147483647 w 816"/>
                <a:gd name="T49" fmla="*/ 2147483647 h 609"/>
                <a:gd name="T50" fmla="*/ 2147483647 w 816"/>
                <a:gd name="T51" fmla="*/ 2147483647 h 609"/>
                <a:gd name="T52" fmla="*/ 2147483647 w 816"/>
                <a:gd name="T53" fmla="*/ 2147483647 h 609"/>
                <a:gd name="T54" fmla="*/ 2147483647 w 816"/>
                <a:gd name="T55" fmla="*/ 2147483647 h 609"/>
                <a:gd name="T56" fmla="*/ 2147483647 w 816"/>
                <a:gd name="T57" fmla="*/ 2147483647 h 609"/>
                <a:gd name="T58" fmla="*/ 2147483647 w 816"/>
                <a:gd name="T59" fmla="*/ 2147483647 h 609"/>
                <a:gd name="T60" fmla="*/ 2147483647 w 816"/>
                <a:gd name="T61" fmla="*/ 2147483647 h 609"/>
                <a:gd name="T62" fmla="*/ 2147483647 w 816"/>
                <a:gd name="T63" fmla="*/ 2147483647 h 609"/>
                <a:gd name="T64" fmla="*/ 2147483647 w 816"/>
                <a:gd name="T65" fmla="*/ 2147483647 h 609"/>
                <a:gd name="T66" fmla="*/ 2147483647 w 816"/>
                <a:gd name="T67" fmla="*/ 2147483647 h 609"/>
                <a:gd name="T68" fmla="*/ 2147483647 w 816"/>
                <a:gd name="T69" fmla="*/ 2147483647 h 609"/>
                <a:gd name="T70" fmla="*/ 2147483647 w 816"/>
                <a:gd name="T71" fmla="*/ 2147483647 h 609"/>
                <a:gd name="T72" fmla="*/ 2147483647 w 816"/>
                <a:gd name="T73" fmla="*/ 2147483647 h 609"/>
                <a:gd name="T74" fmla="*/ 2147483647 w 816"/>
                <a:gd name="T75" fmla="*/ 2147483647 h 609"/>
                <a:gd name="T76" fmla="*/ 2147483647 w 816"/>
                <a:gd name="T77" fmla="*/ 2147483647 h 609"/>
                <a:gd name="T78" fmla="*/ 0 w 816"/>
                <a:gd name="T79" fmla="*/ 2147483647 h 6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6"/>
                <a:gd name="T121" fmla="*/ 0 h 609"/>
                <a:gd name="T122" fmla="*/ 816 w 816"/>
                <a:gd name="T123" fmla="*/ 609 h 6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6" h="609">
                  <a:moveTo>
                    <a:pt x="0" y="60"/>
                  </a:moveTo>
                  <a:lnTo>
                    <a:pt x="224" y="35"/>
                  </a:lnTo>
                  <a:lnTo>
                    <a:pt x="249" y="75"/>
                  </a:lnTo>
                  <a:lnTo>
                    <a:pt x="488" y="35"/>
                  </a:lnTo>
                  <a:lnTo>
                    <a:pt x="529" y="69"/>
                  </a:lnTo>
                  <a:lnTo>
                    <a:pt x="529" y="5"/>
                  </a:lnTo>
                  <a:lnTo>
                    <a:pt x="527" y="0"/>
                  </a:lnTo>
                  <a:lnTo>
                    <a:pt x="575" y="3"/>
                  </a:lnTo>
                  <a:lnTo>
                    <a:pt x="626" y="98"/>
                  </a:lnTo>
                  <a:lnTo>
                    <a:pt x="706" y="226"/>
                  </a:lnTo>
                  <a:lnTo>
                    <a:pt x="747" y="336"/>
                  </a:lnTo>
                  <a:lnTo>
                    <a:pt x="806" y="412"/>
                  </a:lnTo>
                  <a:lnTo>
                    <a:pt x="816" y="525"/>
                  </a:lnTo>
                  <a:lnTo>
                    <a:pt x="797" y="591"/>
                  </a:lnTo>
                  <a:lnTo>
                    <a:pt x="711" y="609"/>
                  </a:lnTo>
                  <a:lnTo>
                    <a:pt x="696" y="580"/>
                  </a:lnTo>
                  <a:lnTo>
                    <a:pt x="637" y="541"/>
                  </a:lnTo>
                  <a:lnTo>
                    <a:pt x="617" y="498"/>
                  </a:lnTo>
                  <a:lnTo>
                    <a:pt x="602" y="483"/>
                  </a:lnTo>
                  <a:lnTo>
                    <a:pt x="593" y="445"/>
                  </a:lnTo>
                  <a:lnTo>
                    <a:pt x="579" y="456"/>
                  </a:lnTo>
                  <a:lnTo>
                    <a:pt x="529" y="404"/>
                  </a:lnTo>
                  <a:lnTo>
                    <a:pt x="540" y="357"/>
                  </a:lnTo>
                  <a:lnTo>
                    <a:pt x="529" y="330"/>
                  </a:lnTo>
                  <a:lnTo>
                    <a:pt x="516" y="339"/>
                  </a:lnTo>
                  <a:lnTo>
                    <a:pt x="517" y="367"/>
                  </a:lnTo>
                  <a:lnTo>
                    <a:pt x="502" y="330"/>
                  </a:lnTo>
                  <a:lnTo>
                    <a:pt x="503" y="245"/>
                  </a:lnTo>
                  <a:lnTo>
                    <a:pt x="473" y="194"/>
                  </a:lnTo>
                  <a:lnTo>
                    <a:pt x="397" y="153"/>
                  </a:lnTo>
                  <a:lnTo>
                    <a:pt x="358" y="106"/>
                  </a:lnTo>
                  <a:lnTo>
                    <a:pt x="316" y="100"/>
                  </a:lnTo>
                  <a:lnTo>
                    <a:pt x="298" y="130"/>
                  </a:lnTo>
                  <a:lnTo>
                    <a:pt x="234" y="150"/>
                  </a:lnTo>
                  <a:lnTo>
                    <a:pt x="197" y="130"/>
                  </a:lnTo>
                  <a:lnTo>
                    <a:pt x="178" y="98"/>
                  </a:lnTo>
                  <a:lnTo>
                    <a:pt x="59" y="126"/>
                  </a:lnTo>
                  <a:lnTo>
                    <a:pt x="33" y="103"/>
                  </a:lnTo>
                  <a:lnTo>
                    <a:pt x="7" y="129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6627249" y="3853380"/>
              <a:ext cx="314029" cy="558048"/>
            </a:xfrm>
            <a:custGeom>
              <a:avLst/>
              <a:gdLst>
                <a:gd name="T0" fmla="*/ 0 w 343"/>
                <a:gd name="T1" fmla="*/ 2147483647 h 593"/>
                <a:gd name="T2" fmla="*/ 2147483647 w 343"/>
                <a:gd name="T3" fmla="*/ 0 h 593"/>
                <a:gd name="T4" fmla="*/ 2147483647 w 343"/>
                <a:gd name="T5" fmla="*/ 2147483647 h 593"/>
                <a:gd name="T6" fmla="*/ 2147483647 w 343"/>
                <a:gd name="T7" fmla="*/ 2147483647 h 593"/>
                <a:gd name="T8" fmla="*/ 2147483647 w 343"/>
                <a:gd name="T9" fmla="*/ 2147483647 h 593"/>
                <a:gd name="T10" fmla="*/ 2147483647 w 343"/>
                <a:gd name="T11" fmla="*/ 2147483647 h 593"/>
                <a:gd name="T12" fmla="*/ 2147483647 w 343"/>
                <a:gd name="T13" fmla="*/ 2147483647 h 593"/>
                <a:gd name="T14" fmla="*/ 2147483647 w 343"/>
                <a:gd name="T15" fmla="*/ 2147483647 h 593"/>
                <a:gd name="T16" fmla="*/ 2147483647 w 343"/>
                <a:gd name="T17" fmla="*/ 2147483647 h 593"/>
                <a:gd name="T18" fmla="*/ 2147483647 w 343"/>
                <a:gd name="T19" fmla="*/ 2147483647 h 593"/>
                <a:gd name="T20" fmla="*/ 2147483647 w 343"/>
                <a:gd name="T21" fmla="*/ 2147483647 h 593"/>
                <a:gd name="T22" fmla="*/ 2147483647 w 343"/>
                <a:gd name="T23" fmla="*/ 2147483647 h 593"/>
                <a:gd name="T24" fmla="*/ 2147483647 w 343"/>
                <a:gd name="T25" fmla="*/ 2147483647 h 593"/>
                <a:gd name="T26" fmla="*/ 2147483647 w 343"/>
                <a:gd name="T27" fmla="*/ 2147483647 h 593"/>
                <a:gd name="T28" fmla="*/ 0 w 343"/>
                <a:gd name="T29" fmla="*/ 2147483647 h 5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3"/>
                <a:gd name="T46" fmla="*/ 0 h 593"/>
                <a:gd name="T47" fmla="*/ 343 w 343"/>
                <a:gd name="T48" fmla="*/ 593 h 5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3" h="593">
                  <a:moveTo>
                    <a:pt x="0" y="30"/>
                  </a:moveTo>
                  <a:lnTo>
                    <a:pt x="222" y="0"/>
                  </a:lnTo>
                  <a:lnTo>
                    <a:pt x="294" y="273"/>
                  </a:lnTo>
                  <a:lnTo>
                    <a:pt x="343" y="318"/>
                  </a:lnTo>
                  <a:lnTo>
                    <a:pt x="302" y="397"/>
                  </a:lnTo>
                  <a:lnTo>
                    <a:pt x="342" y="475"/>
                  </a:lnTo>
                  <a:lnTo>
                    <a:pt x="113" y="503"/>
                  </a:lnTo>
                  <a:lnTo>
                    <a:pt x="122" y="570"/>
                  </a:lnTo>
                  <a:lnTo>
                    <a:pt x="89" y="593"/>
                  </a:lnTo>
                  <a:lnTo>
                    <a:pt x="63" y="509"/>
                  </a:lnTo>
                  <a:lnTo>
                    <a:pt x="47" y="576"/>
                  </a:lnTo>
                  <a:lnTo>
                    <a:pt x="18" y="570"/>
                  </a:lnTo>
                  <a:lnTo>
                    <a:pt x="10" y="502"/>
                  </a:lnTo>
                  <a:lnTo>
                    <a:pt x="1" y="44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6365816" y="3880641"/>
              <a:ext cx="275356" cy="551634"/>
            </a:xfrm>
            <a:custGeom>
              <a:avLst/>
              <a:gdLst>
                <a:gd name="T0" fmla="*/ 2147483647 w 302"/>
                <a:gd name="T1" fmla="*/ 2147483647 h 585"/>
                <a:gd name="T2" fmla="*/ 2147483647 w 302"/>
                <a:gd name="T3" fmla="*/ 2147483647 h 585"/>
                <a:gd name="T4" fmla="*/ 0 w 302"/>
                <a:gd name="T5" fmla="*/ 2147483647 h 585"/>
                <a:gd name="T6" fmla="*/ 2147483647 w 302"/>
                <a:gd name="T7" fmla="*/ 2147483647 h 585"/>
                <a:gd name="T8" fmla="*/ 2147483647 w 302"/>
                <a:gd name="T9" fmla="*/ 2147483647 h 585"/>
                <a:gd name="T10" fmla="*/ 2147483647 w 302"/>
                <a:gd name="T11" fmla="*/ 2147483647 h 585"/>
                <a:gd name="T12" fmla="*/ 2147483647 w 302"/>
                <a:gd name="T13" fmla="*/ 2147483647 h 585"/>
                <a:gd name="T14" fmla="*/ 2147483647 w 302"/>
                <a:gd name="T15" fmla="*/ 2147483647 h 585"/>
                <a:gd name="T16" fmla="*/ 2147483647 w 302"/>
                <a:gd name="T17" fmla="*/ 2147483647 h 585"/>
                <a:gd name="T18" fmla="*/ 2147483647 w 302"/>
                <a:gd name="T19" fmla="*/ 2147483647 h 585"/>
                <a:gd name="T20" fmla="*/ 2147483647 w 302"/>
                <a:gd name="T21" fmla="*/ 2147483647 h 585"/>
                <a:gd name="T22" fmla="*/ 2147483647 w 302"/>
                <a:gd name="T23" fmla="*/ 2147483647 h 585"/>
                <a:gd name="T24" fmla="*/ 2147483647 w 302"/>
                <a:gd name="T25" fmla="*/ 2147483647 h 585"/>
                <a:gd name="T26" fmla="*/ 2147483647 w 302"/>
                <a:gd name="T27" fmla="*/ 0 h 585"/>
                <a:gd name="T28" fmla="*/ 2147483647 w 302"/>
                <a:gd name="T29" fmla="*/ 2147483647 h 5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2"/>
                <a:gd name="T46" fmla="*/ 0 h 585"/>
                <a:gd name="T47" fmla="*/ 302 w 302"/>
                <a:gd name="T48" fmla="*/ 585 h 5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2" h="585">
                  <a:moveTo>
                    <a:pt x="85" y="18"/>
                  </a:moveTo>
                  <a:lnTo>
                    <a:pt x="40" y="120"/>
                  </a:lnTo>
                  <a:lnTo>
                    <a:pt x="0" y="183"/>
                  </a:lnTo>
                  <a:lnTo>
                    <a:pt x="12" y="260"/>
                  </a:lnTo>
                  <a:lnTo>
                    <a:pt x="59" y="365"/>
                  </a:lnTo>
                  <a:lnTo>
                    <a:pt x="23" y="473"/>
                  </a:lnTo>
                  <a:lnTo>
                    <a:pt x="8" y="529"/>
                  </a:lnTo>
                  <a:lnTo>
                    <a:pt x="185" y="506"/>
                  </a:lnTo>
                  <a:lnTo>
                    <a:pt x="194" y="577"/>
                  </a:lnTo>
                  <a:lnTo>
                    <a:pt x="228" y="585"/>
                  </a:lnTo>
                  <a:lnTo>
                    <a:pt x="238" y="549"/>
                  </a:lnTo>
                  <a:lnTo>
                    <a:pt x="302" y="539"/>
                  </a:lnTo>
                  <a:lnTo>
                    <a:pt x="288" y="420"/>
                  </a:lnTo>
                  <a:lnTo>
                    <a:pt x="285" y="0"/>
                  </a:lnTo>
                  <a:lnTo>
                    <a:pt x="85" y="18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Freeform 17"/>
          <p:cNvSpPr>
            <a:spLocks/>
          </p:cNvSpPr>
          <p:nvPr/>
        </p:nvSpPr>
        <p:spPr bwMode="auto">
          <a:xfrm>
            <a:off x="5627743" y="2954026"/>
            <a:ext cx="565990" cy="415207"/>
          </a:xfrm>
          <a:custGeom>
            <a:avLst/>
            <a:gdLst>
              <a:gd name="T0" fmla="*/ 2147483647 w 621"/>
              <a:gd name="T1" fmla="*/ 0 h 443"/>
              <a:gd name="T2" fmla="*/ 2147483647 w 621"/>
              <a:gd name="T3" fmla="*/ 2147483647 h 443"/>
              <a:gd name="T4" fmla="*/ 0 w 621"/>
              <a:gd name="T5" fmla="*/ 2147483647 h 443"/>
              <a:gd name="T6" fmla="*/ 2147483647 w 621"/>
              <a:gd name="T7" fmla="*/ 2147483647 h 443"/>
              <a:gd name="T8" fmla="*/ 2147483647 w 621"/>
              <a:gd name="T9" fmla="*/ 2147483647 h 443"/>
              <a:gd name="T10" fmla="*/ 2147483647 w 621"/>
              <a:gd name="T11" fmla="*/ 2147483647 h 443"/>
              <a:gd name="T12" fmla="*/ 2147483647 w 621"/>
              <a:gd name="T13" fmla="*/ 2147483647 h 443"/>
              <a:gd name="T14" fmla="*/ 2147483647 w 621"/>
              <a:gd name="T15" fmla="*/ 2147483647 h 443"/>
              <a:gd name="T16" fmla="*/ 2147483647 w 621"/>
              <a:gd name="T17" fmla="*/ 2147483647 h 443"/>
              <a:gd name="T18" fmla="*/ 2147483647 w 621"/>
              <a:gd name="T19" fmla="*/ 2147483647 h 443"/>
              <a:gd name="T20" fmla="*/ 2147483647 w 621"/>
              <a:gd name="T21" fmla="*/ 2147483647 h 443"/>
              <a:gd name="T22" fmla="*/ 2147483647 w 621"/>
              <a:gd name="T23" fmla="*/ 2147483647 h 443"/>
              <a:gd name="T24" fmla="*/ 2147483647 w 621"/>
              <a:gd name="T25" fmla="*/ 2147483647 h 443"/>
              <a:gd name="T26" fmla="*/ 2147483647 w 621"/>
              <a:gd name="T27" fmla="*/ 0 h 4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21"/>
              <a:gd name="T43" fmla="*/ 0 h 443"/>
              <a:gd name="T44" fmla="*/ 621 w 621"/>
              <a:gd name="T45" fmla="*/ 443 h 4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21" h="443">
                <a:moveTo>
                  <a:pt x="11" y="0"/>
                </a:moveTo>
                <a:lnTo>
                  <a:pt x="10" y="172"/>
                </a:lnTo>
                <a:lnTo>
                  <a:pt x="0" y="373"/>
                </a:lnTo>
                <a:lnTo>
                  <a:pt x="451" y="381"/>
                </a:lnTo>
                <a:lnTo>
                  <a:pt x="498" y="408"/>
                </a:lnTo>
                <a:lnTo>
                  <a:pt x="533" y="370"/>
                </a:lnTo>
                <a:lnTo>
                  <a:pt x="621" y="443"/>
                </a:lnTo>
                <a:lnTo>
                  <a:pt x="609" y="367"/>
                </a:lnTo>
                <a:lnTo>
                  <a:pt x="617" y="310"/>
                </a:lnTo>
                <a:lnTo>
                  <a:pt x="621" y="107"/>
                </a:lnTo>
                <a:lnTo>
                  <a:pt x="582" y="62"/>
                </a:lnTo>
                <a:lnTo>
                  <a:pt x="597" y="8"/>
                </a:lnTo>
                <a:lnTo>
                  <a:pt x="301" y="6"/>
                </a:lnTo>
                <a:lnTo>
                  <a:pt x="11" y="0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5021351" y="2989854"/>
            <a:ext cx="550525" cy="508188"/>
          </a:xfrm>
          <a:custGeom>
            <a:avLst/>
            <a:gdLst>
              <a:gd name="T0" fmla="*/ 2147483647 w 604"/>
              <a:gd name="T1" fmla="*/ 0 h 543"/>
              <a:gd name="T2" fmla="*/ 2147483647 w 604"/>
              <a:gd name="T3" fmla="*/ 2147483647 h 543"/>
              <a:gd name="T4" fmla="*/ 0 w 604"/>
              <a:gd name="T5" fmla="*/ 2147483647 h 543"/>
              <a:gd name="T6" fmla="*/ 2147483647 w 604"/>
              <a:gd name="T7" fmla="*/ 2147483647 h 543"/>
              <a:gd name="T8" fmla="*/ 2147483647 w 604"/>
              <a:gd name="T9" fmla="*/ 2147483647 h 543"/>
              <a:gd name="T10" fmla="*/ 2147483647 w 604"/>
              <a:gd name="T11" fmla="*/ 2147483647 h 543"/>
              <a:gd name="T12" fmla="*/ 2147483647 w 604"/>
              <a:gd name="T13" fmla="*/ 0 h 5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4"/>
              <a:gd name="T22" fmla="*/ 0 h 543"/>
              <a:gd name="T23" fmla="*/ 604 w 604"/>
              <a:gd name="T24" fmla="*/ 543 h 5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4" h="543">
                <a:moveTo>
                  <a:pt x="60" y="0"/>
                </a:moveTo>
                <a:lnTo>
                  <a:pt x="37" y="203"/>
                </a:lnTo>
                <a:lnTo>
                  <a:pt x="0" y="493"/>
                </a:lnTo>
                <a:lnTo>
                  <a:pt x="175" y="508"/>
                </a:lnTo>
                <a:lnTo>
                  <a:pt x="583" y="543"/>
                </a:lnTo>
                <a:lnTo>
                  <a:pt x="604" y="5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304889" y="3564737"/>
            <a:ext cx="573721" cy="485745"/>
          </a:xfrm>
          <a:custGeom>
            <a:avLst/>
            <a:gdLst>
              <a:gd name="T0" fmla="*/ 2147483647 w 628"/>
              <a:gd name="T1" fmla="*/ 0 h 517"/>
              <a:gd name="T2" fmla="*/ 2147483647 w 628"/>
              <a:gd name="T3" fmla="*/ 2147483647 h 517"/>
              <a:gd name="T4" fmla="*/ 0 w 628"/>
              <a:gd name="T5" fmla="*/ 2147483647 h 517"/>
              <a:gd name="T6" fmla="*/ 2147483647 w 628"/>
              <a:gd name="T7" fmla="*/ 2147483647 h 517"/>
              <a:gd name="T8" fmla="*/ 2147483647 w 628"/>
              <a:gd name="T9" fmla="*/ 2147483647 h 517"/>
              <a:gd name="T10" fmla="*/ 2147483647 w 628"/>
              <a:gd name="T11" fmla="*/ 2147483647 h 517"/>
              <a:gd name="T12" fmla="*/ 2147483647 w 628"/>
              <a:gd name="T13" fmla="*/ 2147483647 h 517"/>
              <a:gd name="T14" fmla="*/ 2147483647 w 628"/>
              <a:gd name="T15" fmla="*/ 2147483647 h 517"/>
              <a:gd name="T16" fmla="*/ 2147483647 w 628"/>
              <a:gd name="T17" fmla="*/ 0 h 5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8"/>
              <a:gd name="T28" fmla="*/ 0 h 517"/>
              <a:gd name="T29" fmla="*/ 628 w 628"/>
              <a:gd name="T30" fmla="*/ 517 h 5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8" h="517">
                <a:moveTo>
                  <a:pt x="51" y="0"/>
                </a:moveTo>
                <a:lnTo>
                  <a:pt x="19" y="310"/>
                </a:lnTo>
                <a:lnTo>
                  <a:pt x="0" y="490"/>
                </a:lnTo>
                <a:lnTo>
                  <a:pt x="313" y="506"/>
                </a:lnTo>
                <a:lnTo>
                  <a:pt x="612" y="517"/>
                </a:lnTo>
                <a:lnTo>
                  <a:pt x="622" y="275"/>
                </a:lnTo>
                <a:lnTo>
                  <a:pt x="628" y="38"/>
                </a:lnTo>
                <a:lnTo>
                  <a:pt x="456" y="35"/>
                </a:lnTo>
                <a:lnTo>
                  <a:pt x="51" y="0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47"/>
          <p:cNvSpPr>
            <a:spLocks/>
          </p:cNvSpPr>
          <p:nvPr/>
        </p:nvSpPr>
        <p:spPr bwMode="auto">
          <a:xfrm>
            <a:off x="4671198" y="3354890"/>
            <a:ext cx="476093" cy="628422"/>
          </a:xfrm>
          <a:custGeom>
            <a:avLst/>
            <a:gdLst>
              <a:gd name="T0" fmla="*/ 2147483647 w 470"/>
              <a:gd name="T1" fmla="*/ 0 h 669"/>
              <a:gd name="T2" fmla="*/ 2147483647 w 470"/>
              <a:gd name="T3" fmla="*/ 2147483647 h 669"/>
              <a:gd name="T4" fmla="*/ 2147483647 w 470"/>
              <a:gd name="T5" fmla="*/ 2147483647 h 669"/>
              <a:gd name="T6" fmla="*/ 2147483647 w 470"/>
              <a:gd name="T7" fmla="*/ 2147483647 h 669"/>
              <a:gd name="T8" fmla="*/ 2147483647 w 470"/>
              <a:gd name="T9" fmla="*/ 2147483647 h 669"/>
              <a:gd name="T10" fmla="*/ 0 w 470"/>
              <a:gd name="T11" fmla="*/ 2147483647 h 669"/>
              <a:gd name="T12" fmla="*/ 2147483647 w 470"/>
              <a:gd name="T13" fmla="*/ 2147483647 h 669"/>
              <a:gd name="T14" fmla="*/ 2147483647 w 470"/>
              <a:gd name="T15" fmla="*/ 0 h 6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0"/>
              <a:gd name="T25" fmla="*/ 0 h 669"/>
              <a:gd name="T26" fmla="*/ 470 w 470"/>
              <a:gd name="T27" fmla="*/ 669 h 6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0" h="669">
                <a:moveTo>
                  <a:pt x="87" y="0"/>
                </a:moveTo>
                <a:lnTo>
                  <a:pt x="317" y="35"/>
                </a:lnTo>
                <a:lnTo>
                  <a:pt x="302" y="164"/>
                </a:lnTo>
                <a:lnTo>
                  <a:pt x="470" y="180"/>
                </a:lnTo>
                <a:lnTo>
                  <a:pt x="424" y="669"/>
                </a:lnTo>
                <a:lnTo>
                  <a:pt x="0" y="617"/>
                </a:lnTo>
                <a:lnTo>
                  <a:pt x="43" y="306"/>
                </a:lnTo>
                <a:lnTo>
                  <a:pt x="87" y="0"/>
                </a:lnTo>
                <a:close/>
              </a:path>
            </a:pathLst>
          </a:custGeom>
          <a:solidFill>
            <a:srgbClr val="33CCCC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48"/>
          <p:cNvSpPr>
            <a:spLocks/>
          </p:cNvSpPr>
          <p:nvPr/>
        </p:nvSpPr>
        <p:spPr bwMode="auto">
          <a:xfrm>
            <a:off x="5638034" y="2608115"/>
            <a:ext cx="541247" cy="355892"/>
          </a:xfrm>
          <a:custGeom>
            <a:avLst/>
            <a:gdLst>
              <a:gd name="T0" fmla="*/ 2147483647 w 592"/>
              <a:gd name="T1" fmla="*/ 0 h 379"/>
              <a:gd name="T2" fmla="*/ 2147483647 w 592"/>
              <a:gd name="T3" fmla="*/ 2147483647 h 379"/>
              <a:gd name="T4" fmla="*/ 2147483647 w 592"/>
              <a:gd name="T5" fmla="*/ 2147483647 h 379"/>
              <a:gd name="T6" fmla="*/ 2147483647 w 592"/>
              <a:gd name="T7" fmla="*/ 2147483647 h 379"/>
              <a:gd name="T8" fmla="*/ 2147483647 w 592"/>
              <a:gd name="T9" fmla="*/ 2147483647 h 379"/>
              <a:gd name="T10" fmla="*/ 2147483647 w 592"/>
              <a:gd name="T11" fmla="*/ 2147483647 h 379"/>
              <a:gd name="T12" fmla="*/ 2147483647 w 592"/>
              <a:gd name="T13" fmla="*/ 2147483647 h 379"/>
              <a:gd name="T14" fmla="*/ 0 w 592"/>
              <a:gd name="T15" fmla="*/ 2147483647 h 379"/>
              <a:gd name="T16" fmla="*/ 2147483647 w 592"/>
              <a:gd name="T17" fmla="*/ 0 h 3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2"/>
              <a:gd name="T28" fmla="*/ 0 h 379"/>
              <a:gd name="T29" fmla="*/ 592 w 592"/>
              <a:gd name="T30" fmla="*/ 379 h 3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2" h="379">
                <a:moveTo>
                  <a:pt x="3" y="0"/>
                </a:moveTo>
                <a:lnTo>
                  <a:pt x="497" y="12"/>
                </a:lnTo>
                <a:lnTo>
                  <a:pt x="534" y="124"/>
                </a:lnTo>
                <a:lnTo>
                  <a:pt x="568" y="208"/>
                </a:lnTo>
                <a:lnTo>
                  <a:pt x="592" y="349"/>
                </a:lnTo>
                <a:lnTo>
                  <a:pt x="578" y="379"/>
                </a:lnTo>
                <a:lnTo>
                  <a:pt x="395" y="374"/>
                </a:lnTo>
                <a:lnTo>
                  <a:pt x="0" y="367"/>
                </a:lnTo>
                <a:lnTo>
                  <a:pt x="3" y="0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49"/>
          <p:cNvSpPr>
            <a:spLocks/>
          </p:cNvSpPr>
          <p:nvPr/>
        </p:nvSpPr>
        <p:spPr bwMode="auto">
          <a:xfrm>
            <a:off x="4771796" y="2481211"/>
            <a:ext cx="805683" cy="569106"/>
          </a:xfrm>
          <a:custGeom>
            <a:avLst/>
            <a:gdLst>
              <a:gd name="T0" fmla="*/ 2147483647 w 882"/>
              <a:gd name="T1" fmla="*/ 0 h 606"/>
              <a:gd name="T2" fmla="*/ 2147483647 w 882"/>
              <a:gd name="T3" fmla="*/ 2147483647 h 606"/>
              <a:gd name="T4" fmla="*/ 2147483647 w 882"/>
              <a:gd name="T5" fmla="*/ 2147483647 h 606"/>
              <a:gd name="T6" fmla="*/ 2147483647 w 882"/>
              <a:gd name="T7" fmla="*/ 2147483647 h 606"/>
              <a:gd name="T8" fmla="*/ 2147483647 w 882"/>
              <a:gd name="T9" fmla="*/ 2147483647 h 606"/>
              <a:gd name="T10" fmla="*/ 2147483647 w 882"/>
              <a:gd name="T11" fmla="*/ 2147483647 h 606"/>
              <a:gd name="T12" fmla="*/ 2147483647 w 882"/>
              <a:gd name="T13" fmla="*/ 2147483647 h 606"/>
              <a:gd name="T14" fmla="*/ 2147483647 w 882"/>
              <a:gd name="T15" fmla="*/ 2147483647 h 606"/>
              <a:gd name="T16" fmla="*/ 2147483647 w 882"/>
              <a:gd name="T17" fmla="*/ 2147483647 h 606"/>
              <a:gd name="T18" fmla="*/ 2147483647 w 882"/>
              <a:gd name="T19" fmla="*/ 2147483647 h 606"/>
              <a:gd name="T20" fmla="*/ 2147483647 w 882"/>
              <a:gd name="T21" fmla="*/ 2147483647 h 606"/>
              <a:gd name="T22" fmla="*/ 2147483647 w 882"/>
              <a:gd name="T23" fmla="*/ 2147483647 h 606"/>
              <a:gd name="T24" fmla="*/ 2147483647 w 882"/>
              <a:gd name="T25" fmla="*/ 2147483647 h 606"/>
              <a:gd name="T26" fmla="*/ 2147483647 w 882"/>
              <a:gd name="T27" fmla="*/ 2147483647 h 606"/>
              <a:gd name="T28" fmla="*/ 2147483647 w 882"/>
              <a:gd name="T29" fmla="*/ 2147483647 h 606"/>
              <a:gd name="T30" fmla="*/ 2147483647 w 882"/>
              <a:gd name="T31" fmla="*/ 2147483647 h 606"/>
              <a:gd name="T32" fmla="*/ 2147483647 w 882"/>
              <a:gd name="T33" fmla="*/ 2147483647 h 606"/>
              <a:gd name="T34" fmla="*/ 0 w 882"/>
              <a:gd name="T35" fmla="*/ 2147483647 h 606"/>
              <a:gd name="T36" fmla="*/ 2147483647 w 882"/>
              <a:gd name="T37" fmla="*/ 0 h 6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2"/>
              <a:gd name="T58" fmla="*/ 0 h 606"/>
              <a:gd name="T59" fmla="*/ 882 w 882"/>
              <a:gd name="T60" fmla="*/ 606 h 6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2" h="606">
                <a:moveTo>
                  <a:pt x="15" y="0"/>
                </a:moveTo>
                <a:lnTo>
                  <a:pt x="187" y="24"/>
                </a:lnTo>
                <a:lnTo>
                  <a:pt x="292" y="40"/>
                </a:lnTo>
                <a:lnTo>
                  <a:pt x="431" y="55"/>
                </a:lnTo>
                <a:lnTo>
                  <a:pt x="557" y="69"/>
                </a:lnTo>
                <a:lnTo>
                  <a:pt x="778" y="87"/>
                </a:lnTo>
                <a:lnTo>
                  <a:pt x="882" y="96"/>
                </a:lnTo>
                <a:lnTo>
                  <a:pt x="878" y="591"/>
                </a:lnTo>
                <a:lnTo>
                  <a:pt x="338" y="538"/>
                </a:lnTo>
                <a:lnTo>
                  <a:pt x="327" y="606"/>
                </a:lnTo>
                <a:lnTo>
                  <a:pt x="306" y="574"/>
                </a:lnTo>
                <a:lnTo>
                  <a:pt x="257" y="580"/>
                </a:lnTo>
                <a:lnTo>
                  <a:pt x="186" y="592"/>
                </a:lnTo>
                <a:lnTo>
                  <a:pt x="173" y="506"/>
                </a:lnTo>
                <a:lnTo>
                  <a:pt x="90" y="438"/>
                </a:lnTo>
                <a:lnTo>
                  <a:pt x="102" y="374"/>
                </a:lnTo>
                <a:lnTo>
                  <a:pt x="109" y="319"/>
                </a:lnTo>
                <a:lnTo>
                  <a:pt x="0" y="150"/>
                </a:lnTo>
                <a:lnTo>
                  <a:pt x="15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67"/>
          <p:cNvGrpSpPr>
            <a:grpSpLocks/>
          </p:cNvGrpSpPr>
          <p:nvPr/>
        </p:nvGrpSpPr>
        <p:grpSpPr bwMode="auto">
          <a:xfrm>
            <a:off x="7646142" y="2378076"/>
            <a:ext cx="876300" cy="1112837"/>
            <a:chOff x="6364885" y="1819424"/>
            <a:chExt cx="877116" cy="1112888"/>
          </a:xfrm>
          <a:solidFill>
            <a:srgbClr val="00B050"/>
          </a:solidFill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405106" y="2201077"/>
              <a:ext cx="510491" cy="471454"/>
            </a:xfrm>
            <a:custGeom>
              <a:avLst/>
              <a:gdLst>
                <a:gd name="T0" fmla="*/ 2147483647 w 557"/>
                <a:gd name="T1" fmla="*/ 2147483647 h 503"/>
                <a:gd name="T2" fmla="*/ 2147483647 w 557"/>
                <a:gd name="T3" fmla="*/ 2147483647 h 503"/>
                <a:gd name="T4" fmla="*/ 2147483647 w 557"/>
                <a:gd name="T5" fmla="*/ 2147483647 h 503"/>
                <a:gd name="T6" fmla="*/ 2147483647 w 557"/>
                <a:gd name="T7" fmla="*/ 2147483647 h 503"/>
                <a:gd name="T8" fmla="*/ 2147483647 w 557"/>
                <a:gd name="T9" fmla="*/ 2147483647 h 503"/>
                <a:gd name="T10" fmla="*/ 2147483647 w 557"/>
                <a:gd name="T11" fmla="*/ 2147483647 h 503"/>
                <a:gd name="T12" fmla="*/ 2147483647 w 557"/>
                <a:gd name="T13" fmla="*/ 2147483647 h 503"/>
                <a:gd name="T14" fmla="*/ 2147483647 w 557"/>
                <a:gd name="T15" fmla="*/ 2147483647 h 503"/>
                <a:gd name="T16" fmla="*/ 2147483647 w 557"/>
                <a:gd name="T17" fmla="*/ 2147483647 h 503"/>
                <a:gd name="T18" fmla="*/ 2147483647 w 557"/>
                <a:gd name="T19" fmla="*/ 2147483647 h 503"/>
                <a:gd name="T20" fmla="*/ 2147483647 w 557"/>
                <a:gd name="T21" fmla="*/ 2147483647 h 503"/>
                <a:gd name="T22" fmla="*/ 2147483647 w 557"/>
                <a:gd name="T23" fmla="*/ 2147483647 h 503"/>
                <a:gd name="T24" fmla="*/ 2147483647 w 557"/>
                <a:gd name="T25" fmla="*/ 0 h 503"/>
                <a:gd name="T26" fmla="*/ 2147483647 w 557"/>
                <a:gd name="T27" fmla="*/ 2147483647 h 503"/>
                <a:gd name="T28" fmla="*/ 2147483647 w 557"/>
                <a:gd name="T29" fmla="*/ 2147483647 h 503"/>
                <a:gd name="T30" fmla="*/ 2147483647 w 557"/>
                <a:gd name="T31" fmla="*/ 2147483647 h 503"/>
                <a:gd name="T32" fmla="*/ 2147483647 w 557"/>
                <a:gd name="T33" fmla="*/ 2147483647 h 503"/>
                <a:gd name="T34" fmla="*/ 2147483647 w 557"/>
                <a:gd name="T35" fmla="*/ 2147483647 h 503"/>
                <a:gd name="T36" fmla="*/ 2147483647 w 557"/>
                <a:gd name="T37" fmla="*/ 2147483647 h 503"/>
                <a:gd name="T38" fmla="*/ 2147483647 w 557"/>
                <a:gd name="T39" fmla="*/ 2147483647 h 503"/>
                <a:gd name="T40" fmla="*/ 2147483647 w 557"/>
                <a:gd name="T41" fmla="*/ 2147483647 h 503"/>
                <a:gd name="T42" fmla="*/ 2147483647 w 557"/>
                <a:gd name="T43" fmla="*/ 2147483647 h 503"/>
                <a:gd name="T44" fmla="*/ 2147483647 w 557"/>
                <a:gd name="T45" fmla="*/ 2147483647 h 503"/>
                <a:gd name="T46" fmla="*/ 2147483647 w 557"/>
                <a:gd name="T47" fmla="*/ 2147483647 h 503"/>
                <a:gd name="T48" fmla="*/ 2147483647 w 557"/>
                <a:gd name="T49" fmla="*/ 2147483647 h 503"/>
                <a:gd name="T50" fmla="*/ 2147483647 w 557"/>
                <a:gd name="T51" fmla="*/ 2147483647 h 503"/>
                <a:gd name="T52" fmla="*/ 2147483647 w 557"/>
                <a:gd name="T53" fmla="*/ 2147483647 h 503"/>
                <a:gd name="T54" fmla="*/ 2147483647 w 557"/>
                <a:gd name="T55" fmla="*/ 2147483647 h 503"/>
                <a:gd name="T56" fmla="*/ 0 w 557"/>
                <a:gd name="T57" fmla="*/ 2147483647 h 503"/>
                <a:gd name="T58" fmla="*/ 2147483647 w 557"/>
                <a:gd name="T59" fmla="*/ 2147483647 h 503"/>
                <a:gd name="T60" fmla="*/ 2147483647 w 557"/>
                <a:gd name="T61" fmla="*/ 2147483647 h 5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7"/>
                <a:gd name="T94" fmla="*/ 0 h 503"/>
                <a:gd name="T95" fmla="*/ 557 w 557"/>
                <a:gd name="T96" fmla="*/ 503 h 5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7" h="503">
                  <a:moveTo>
                    <a:pt x="43" y="337"/>
                  </a:moveTo>
                  <a:lnTo>
                    <a:pt x="94" y="307"/>
                  </a:lnTo>
                  <a:lnTo>
                    <a:pt x="166" y="301"/>
                  </a:lnTo>
                  <a:lnTo>
                    <a:pt x="184" y="274"/>
                  </a:lnTo>
                  <a:lnTo>
                    <a:pt x="209" y="269"/>
                  </a:lnTo>
                  <a:lnTo>
                    <a:pt x="223" y="242"/>
                  </a:lnTo>
                  <a:lnTo>
                    <a:pt x="246" y="231"/>
                  </a:lnTo>
                  <a:lnTo>
                    <a:pt x="235" y="179"/>
                  </a:lnTo>
                  <a:lnTo>
                    <a:pt x="221" y="166"/>
                  </a:lnTo>
                  <a:lnTo>
                    <a:pt x="252" y="123"/>
                  </a:lnTo>
                  <a:lnTo>
                    <a:pt x="271" y="123"/>
                  </a:lnTo>
                  <a:lnTo>
                    <a:pt x="336" y="34"/>
                  </a:lnTo>
                  <a:lnTo>
                    <a:pt x="436" y="0"/>
                  </a:lnTo>
                  <a:lnTo>
                    <a:pt x="447" y="84"/>
                  </a:lnTo>
                  <a:lnTo>
                    <a:pt x="451" y="81"/>
                  </a:lnTo>
                  <a:lnTo>
                    <a:pt x="475" y="111"/>
                  </a:lnTo>
                  <a:lnTo>
                    <a:pt x="476" y="196"/>
                  </a:lnTo>
                  <a:lnTo>
                    <a:pt x="507" y="266"/>
                  </a:lnTo>
                  <a:lnTo>
                    <a:pt x="518" y="359"/>
                  </a:lnTo>
                  <a:lnTo>
                    <a:pt x="521" y="436"/>
                  </a:lnTo>
                  <a:lnTo>
                    <a:pt x="557" y="462"/>
                  </a:lnTo>
                  <a:lnTo>
                    <a:pt x="531" y="503"/>
                  </a:lnTo>
                  <a:lnTo>
                    <a:pt x="465" y="456"/>
                  </a:lnTo>
                  <a:lnTo>
                    <a:pt x="432" y="459"/>
                  </a:lnTo>
                  <a:lnTo>
                    <a:pt x="399" y="449"/>
                  </a:lnTo>
                  <a:lnTo>
                    <a:pt x="400" y="423"/>
                  </a:lnTo>
                  <a:lnTo>
                    <a:pt x="380" y="414"/>
                  </a:lnTo>
                  <a:lnTo>
                    <a:pt x="15" y="491"/>
                  </a:lnTo>
                  <a:lnTo>
                    <a:pt x="0" y="468"/>
                  </a:lnTo>
                  <a:lnTo>
                    <a:pt x="55" y="379"/>
                  </a:lnTo>
                  <a:lnTo>
                    <a:pt x="43" y="337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994490" y="2497741"/>
              <a:ext cx="77347" cy="70558"/>
            </a:xfrm>
            <a:custGeom>
              <a:avLst/>
              <a:gdLst>
                <a:gd name="T0" fmla="*/ 0 w 84"/>
                <a:gd name="T1" fmla="*/ 2147483647 h 74"/>
                <a:gd name="T2" fmla="*/ 2147483647 w 84"/>
                <a:gd name="T3" fmla="*/ 0 h 74"/>
                <a:gd name="T4" fmla="*/ 2147483647 w 84"/>
                <a:gd name="T5" fmla="*/ 2147483647 h 74"/>
                <a:gd name="T6" fmla="*/ 2147483647 w 84"/>
                <a:gd name="T7" fmla="*/ 2147483647 h 74"/>
                <a:gd name="T8" fmla="*/ 2147483647 w 84"/>
                <a:gd name="T9" fmla="*/ 2147483647 h 74"/>
                <a:gd name="T10" fmla="*/ 2147483647 w 84"/>
                <a:gd name="T11" fmla="*/ 2147483647 h 74"/>
                <a:gd name="T12" fmla="*/ 0 w 84"/>
                <a:gd name="T13" fmla="*/ 214748364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74"/>
                <a:gd name="T23" fmla="*/ 84 w 8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74">
                  <a:moveTo>
                    <a:pt x="0" y="12"/>
                  </a:moveTo>
                  <a:lnTo>
                    <a:pt x="36" y="0"/>
                  </a:lnTo>
                  <a:lnTo>
                    <a:pt x="84" y="38"/>
                  </a:lnTo>
                  <a:lnTo>
                    <a:pt x="74" y="48"/>
                  </a:lnTo>
                  <a:lnTo>
                    <a:pt x="51" y="48"/>
                  </a:lnTo>
                  <a:lnTo>
                    <a:pt x="40" y="7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364885" y="2589145"/>
              <a:ext cx="462535" cy="343167"/>
            </a:xfrm>
            <a:custGeom>
              <a:avLst/>
              <a:gdLst>
                <a:gd name="T0" fmla="*/ 2147483647 w 505"/>
                <a:gd name="T1" fmla="*/ 2147483647 h 363"/>
                <a:gd name="T2" fmla="*/ 0 w 505"/>
                <a:gd name="T3" fmla="*/ 2147483647 h 363"/>
                <a:gd name="T4" fmla="*/ 2147483647 w 505"/>
                <a:gd name="T5" fmla="*/ 2147483647 h 363"/>
                <a:gd name="T6" fmla="*/ 2147483647 w 505"/>
                <a:gd name="T7" fmla="*/ 2147483647 h 363"/>
                <a:gd name="T8" fmla="*/ 2147483647 w 505"/>
                <a:gd name="T9" fmla="*/ 2147483647 h 363"/>
                <a:gd name="T10" fmla="*/ 2147483647 w 505"/>
                <a:gd name="T11" fmla="*/ 2147483647 h 363"/>
                <a:gd name="T12" fmla="*/ 2147483647 w 505"/>
                <a:gd name="T13" fmla="*/ 2147483647 h 363"/>
                <a:gd name="T14" fmla="*/ 2147483647 w 505"/>
                <a:gd name="T15" fmla="*/ 2147483647 h 363"/>
                <a:gd name="T16" fmla="*/ 2147483647 w 505"/>
                <a:gd name="T17" fmla="*/ 2147483647 h 363"/>
                <a:gd name="T18" fmla="*/ 2147483647 w 505"/>
                <a:gd name="T19" fmla="*/ 2147483647 h 363"/>
                <a:gd name="T20" fmla="*/ 2147483647 w 505"/>
                <a:gd name="T21" fmla="*/ 2147483647 h 363"/>
                <a:gd name="T22" fmla="*/ 2147483647 w 505"/>
                <a:gd name="T23" fmla="*/ 2147483647 h 363"/>
                <a:gd name="T24" fmla="*/ 2147483647 w 505"/>
                <a:gd name="T25" fmla="*/ 0 h 363"/>
                <a:gd name="T26" fmla="*/ 2147483647 w 505"/>
                <a:gd name="T27" fmla="*/ 2147483647 h 363"/>
                <a:gd name="T28" fmla="*/ 2147483647 w 505"/>
                <a:gd name="T29" fmla="*/ 2147483647 h 3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5"/>
                <a:gd name="T46" fmla="*/ 0 h 363"/>
                <a:gd name="T47" fmla="*/ 505 w 505"/>
                <a:gd name="T48" fmla="*/ 363 h 3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5" h="363">
                  <a:moveTo>
                    <a:pt x="47" y="52"/>
                  </a:moveTo>
                  <a:lnTo>
                    <a:pt x="0" y="103"/>
                  </a:lnTo>
                  <a:lnTo>
                    <a:pt x="26" y="277"/>
                  </a:lnTo>
                  <a:lnTo>
                    <a:pt x="47" y="363"/>
                  </a:lnTo>
                  <a:lnTo>
                    <a:pt x="132" y="357"/>
                  </a:lnTo>
                  <a:lnTo>
                    <a:pt x="451" y="290"/>
                  </a:lnTo>
                  <a:lnTo>
                    <a:pt x="473" y="278"/>
                  </a:lnTo>
                  <a:lnTo>
                    <a:pt x="505" y="196"/>
                  </a:lnTo>
                  <a:lnTo>
                    <a:pt x="457" y="153"/>
                  </a:lnTo>
                  <a:lnTo>
                    <a:pt x="483" y="47"/>
                  </a:lnTo>
                  <a:lnTo>
                    <a:pt x="446" y="37"/>
                  </a:lnTo>
                  <a:lnTo>
                    <a:pt x="446" y="11"/>
                  </a:lnTo>
                  <a:lnTo>
                    <a:pt x="430" y="0"/>
                  </a:lnTo>
                  <a:lnTo>
                    <a:pt x="60" y="75"/>
                  </a:lnTo>
                  <a:lnTo>
                    <a:pt x="47" y="5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881564" y="2508966"/>
              <a:ext cx="148506" cy="128287"/>
            </a:xfrm>
            <a:custGeom>
              <a:avLst/>
              <a:gdLst>
                <a:gd name="T0" fmla="*/ 0 w 164"/>
                <a:gd name="T1" fmla="*/ 2147483647 h 138"/>
                <a:gd name="T2" fmla="*/ 2147483647 w 164"/>
                <a:gd name="T3" fmla="*/ 0 h 138"/>
                <a:gd name="T4" fmla="*/ 2147483647 w 164"/>
                <a:gd name="T5" fmla="*/ 2147483647 h 138"/>
                <a:gd name="T6" fmla="*/ 2147483647 w 164"/>
                <a:gd name="T7" fmla="*/ 2147483647 h 138"/>
                <a:gd name="T8" fmla="*/ 2147483647 w 164"/>
                <a:gd name="T9" fmla="*/ 2147483647 h 138"/>
                <a:gd name="T10" fmla="*/ 2147483647 w 164"/>
                <a:gd name="T11" fmla="*/ 2147483647 h 138"/>
                <a:gd name="T12" fmla="*/ 2147483647 w 164"/>
                <a:gd name="T13" fmla="*/ 2147483647 h 138"/>
                <a:gd name="T14" fmla="*/ 0 w 164"/>
                <a:gd name="T15" fmla="*/ 214748364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38"/>
                <a:gd name="T26" fmla="*/ 164 w 164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38">
                  <a:moveTo>
                    <a:pt x="0" y="35"/>
                  </a:moveTo>
                  <a:lnTo>
                    <a:pt x="124" y="0"/>
                  </a:lnTo>
                  <a:lnTo>
                    <a:pt x="164" y="63"/>
                  </a:lnTo>
                  <a:lnTo>
                    <a:pt x="141" y="92"/>
                  </a:lnTo>
                  <a:lnTo>
                    <a:pt x="101" y="81"/>
                  </a:lnTo>
                  <a:lnTo>
                    <a:pt x="39" y="138"/>
                  </a:lnTo>
                  <a:lnTo>
                    <a:pt x="6" y="109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782559" y="2627631"/>
              <a:ext cx="123755" cy="271006"/>
            </a:xfrm>
            <a:custGeom>
              <a:avLst/>
              <a:gdLst>
                <a:gd name="T0" fmla="*/ 2147483647 w 134"/>
                <a:gd name="T1" fmla="*/ 2147483647 h 289"/>
                <a:gd name="T2" fmla="*/ 2147483647 w 134"/>
                <a:gd name="T3" fmla="*/ 0 h 289"/>
                <a:gd name="T4" fmla="*/ 2147483647 w 134"/>
                <a:gd name="T5" fmla="*/ 2147483647 h 289"/>
                <a:gd name="T6" fmla="*/ 2147483647 w 134"/>
                <a:gd name="T7" fmla="*/ 2147483647 h 289"/>
                <a:gd name="T8" fmla="*/ 2147483647 w 134"/>
                <a:gd name="T9" fmla="*/ 2147483647 h 289"/>
                <a:gd name="T10" fmla="*/ 2147483647 w 134"/>
                <a:gd name="T11" fmla="*/ 2147483647 h 289"/>
                <a:gd name="T12" fmla="*/ 2147483647 w 134"/>
                <a:gd name="T13" fmla="*/ 2147483647 h 289"/>
                <a:gd name="T14" fmla="*/ 2147483647 w 134"/>
                <a:gd name="T15" fmla="*/ 2147483647 h 289"/>
                <a:gd name="T16" fmla="*/ 2147483647 w 134"/>
                <a:gd name="T17" fmla="*/ 2147483647 h 289"/>
                <a:gd name="T18" fmla="*/ 2147483647 w 134"/>
                <a:gd name="T19" fmla="*/ 2147483647 h 289"/>
                <a:gd name="T20" fmla="*/ 2147483647 w 134"/>
                <a:gd name="T21" fmla="*/ 2147483647 h 289"/>
                <a:gd name="T22" fmla="*/ 0 w 134"/>
                <a:gd name="T23" fmla="*/ 2147483647 h 289"/>
                <a:gd name="T24" fmla="*/ 2147483647 w 134"/>
                <a:gd name="T25" fmla="*/ 214748364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"/>
                <a:gd name="T40" fmla="*/ 0 h 289"/>
                <a:gd name="T41" fmla="*/ 134 w 134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" h="289">
                  <a:moveTo>
                    <a:pt x="25" y="2"/>
                  </a:moveTo>
                  <a:lnTo>
                    <a:pt x="55" y="0"/>
                  </a:lnTo>
                  <a:lnTo>
                    <a:pt x="120" y="43"/>
                  </a:lnTo>
                  <a:lnTo>
                    <a:pt x="110" y="78"/>
                  </a:lnTo>
                  <a:lnTo>
                    <a:pt x="133" y="101"/>
                  </a:lnTo>
                  <a:lnTo>
                    <a:pt x="134" y="235"/>
                  </a:lnTo>
                  <a:lnTo>
                    <a:pt x="112" y="289"/>
                  </a:lnTo>
                  <a:lnTo>
                    <a:pt x="87" y="269"/>
                  </a:lnTo>
                  <a:lnTo>
                    <a:pt x="60" y="268"/>
                  </a:lnTo>
                  <a:lnTo>
                    <a:pt x="14" y="239"/>
                  </a:lnTo>
                  <a:lnTo>
                    <a:pt x="48" y="153"/>
                  </a:lnTo>
                  <a:lnTo>
                    <a:pt x="0" y="110"/>
                  </a:lnTo>
                  <a:lnTo>
                    <a:pt x="25" y="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6804217" y="2175420"/>
              <a:ext cx="136131" cy="283835"/>
            </a:xfrm>
            <a:custGeom>
              <a:avLst/>
              <a:gdLst>
                <a:gd name="T0" fmla="*/ 0 w 148"/>
                <a:gd name="T1" fmla="*/ 2147483647 h 301"/>
                <a:gd name="T2" fmla="*/ 2147483647 w 148"/>
                <a:gd name="T3" fmla="*/ 0 h 301"/>
                <a:gd name="T4" fmla="*/ 2147483647 w 148"/>
                <a:gd name="T5" fmla="*/ 2147483647 h 301"/>
                <a:gd name="T6" fmla="*/ 2147483647 w 148"/>
                <a:gd name="T7" fmla="*/ 2147483647 h 301"/>
                <a:gd name="T8" fmla="*/ 2147483647 w 148"/>
                <a:gd name="T9" fmla="*/ 2147483647 h 301"/>
                <a:gd name="T10" fmla="*/ 2147483647 w 148"/>
                <a:gd name="T11" fmla="*/ 2147483647 h 301"/>
                <a:gd name="T12" fmla="*/ 2147483647 w 148"/>
                <a:gd name="T13" fmla="*/ 2147483647 h 301"/>
                <a:gd name="T14" fmla="*/ 2147483647 w 148"/>
                <a:gd name="T15" fmla="*/ 2147483647 h 301"/>
                <a:gd name="T16" fmla="*/ 2147483647 w 148"/>
                <a:gd name="T17" fmla="*/ 2147483647 h 301"/>
                <a:gd name="T18" fmla="*/ 0 w 148"/>
                <a:gd name="T19" fmla="*/ 2147483647 h 3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301"/>
                <a:gd name="T32" fmla="*/ 148 w 148"/>
                <a:gd name="T33" fmla="*/ 301 h 3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301">
                  <a:moveTo>
                    <a:pt x="0" y="30"/>
                  </a:moveTo>
                  <a:lnTo>
                    <a:pt x="108" y="0"/>
                  </a:lnTo>
                  <a:lnTo>
                    <a:pt x="148" y="81"/>
                  </a:lnTo>
                  <a:lnTo>
                    <a:pt x="127" y="102"/>
                  </a:lnTo>
                  <a:lnTo>
                    <a:pt x="136" y="284"/>
                  </a:lnTo>
                  <a:lnTo>
                    <a:pt x="74" y="301"/>
                  </a:lnTo>
                  <a:lnTo>
                    <a:pt x="43" y="225"/>
                  </a:lnTo>
                  <a:lnTo>
                    <a:pt x="41" y="137"/>
                  </a:lnTo>
                  <a:lnTo>
                    <a:pt x="15" y="11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6870735" y="2398319"/>
              <a:ext cx="284637" cy="145926"/>
            </a:xfrm>
            <a:custGeom>
              <a:avLst/>
              <a:gdLst>
                <a:gd name="T0" fmla="*/ 0 w 313"/>
                <a:gd name="T1" fmla="*/ 2147483647 h 156"/>
                <a:gd name="T2" fmla="*/ 2147483647 w 313"/>
                <a:gd name="T3" fmla="*/ 2147483647 h 156"/>
                <a:gd name="T4" fmla="*/ 2147483647 w 313"/>
                <a:gd name="T5" fmla="*/ 2147483647 h 156"/>
                <a:gd name="T6" fmla="*/ 2147483647 w 313"/>
                <a:gd name="T7" fmla="*/ 0 h 156"/>
                <a:gd name="T8" fmla="*/ 2147483647 w 313"/>
                <a:gd name="T9" fmla="*/ 2147483647 h 156"/>
                <a:gd name="T10" fmla="*/ 2147483647 w 313"/>
                <a:gd name="T11" fmla="*/ 2147483647 h 156"/>
                <a:gd name="T12" fmla="*/ 2147483647 w 313"/>
                <a:gd name="T13" fmla="*/ 2147483647 h 156"/>
                <a:gd name="T14" fmla="*/ 2147483647 w 313"/>
                <a:gd name="T15" fmla="*/ 2147483647 h 156"/>
                <a:gd name="T16" fmla="*/ 2147483647 w 313"/>
                <a:gd name="T17" fmla="*/ 2147483647 h 156"/>
                <a:gd name="T18" fmla="*/ 2147483647 w 313"/>
                <a:gd name="T19" fmla="*/ 2147483647 h 156"/>
                <a:gd name="T20" fmla="*/ 2147483647 w 313"/>
                <a:gd name="T21" fmla="*/ 2147483647 h 156"/>
                <a:gd name="T22" fmla="*/ 2147483647 w 313"/>
                <a:gd name="T23" fmla="*/ 2147483647 h 156"/>
                <a:gd name="T24" fmla="*/ 2147483647 w 313"/>
                <a:gd name="T25" fmla="*/ 2147483647 h 156"/>
                <a:gd name="T26" fmla="*/ 2147483647 w 313"/>
                <a:gd name="T27" fmla="*/ 2147483647 h 156"/>
                <a:gd name="T28" fmla="*/ 2147483647 w 313"/>
                <a:gd name="T29" fmla="*/ 2147483647 h 156"/>
                <a:gd name="T30" fmla="*/ 2147483647 w 313"/>
                <a:gd name="T31" fmla="*/ 2147483647 h 156"/>
                <a:gd name="T32" fmla="*/ 2147483647 w 313"/>
                <a:gd name="T33" fmla="*/ 2147483647 h 156"/>
                <a:gd name="T34" fmla="*/ 2147483647 w 313"/>
                <a:gd name="T35" fmla="*/ 2147483647 h 156"/>
                <a:gd name="T36" fmla="*/ 2147483647 w 313"/>
                <a:gd name="T37" fmla="*/ 2147483647 h 156"/>
                <a:gd name="T38" fmla="*/ 0 w 313"/>
                <a:gd name="T39" fmla="*/ 2147483647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3"/>
                <a:gd name="T61" fmla="*/ 0 h 156"/>
                <a:gd name="T62" fmla="*/ 313 w 313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3" h="156">
                  <a:moveTo>
                    <a:pt x="0" y="62"/>
                  </a:moveTo>
                  <a:lnTo>
                    <a:pt x="160" y="20"/>
                  </a:lnTo>
                  <a:lnTo>
                    <a:pt x="179" y="21"/>
                  </a:lnTo>
                  <a:lnTo>
                    <a:pt x="198" y="0"/>
                  </a:lnTo>
                  <a:lnTo>
                    <a:pt x="214" y="11"/>
                  </a:lnTo>
                  <a:lnTo>
                    <a:pt x="194" y="56"/>
                  </a:lnTo>
                  <a:lnTo>
                    <a:pt x="229" y="51"/>
                  </a:lnTo>
                  <a:lnTo>
                    <a:pt x="247" y="86"/>
                  </a:lnTo>
                  <a:lnTo>
                    <a:pt x="269" y="91"/>
                  </a:lnTo>
                  <a:lnTo>
                    <a:pt x="285" y="84"/>
                  </a:lnTo>
                  <a:lnTo>
                    <a:pt x="285" y="66"/>
                  </a:lnTo>
                  <a:lnTo>
                    <a:pt x="258" y="42"/>
                  </a:lnTo>
                  <a:lnTo>
                    <a:pt x="278" y="39"/>
                  </a:lnTo>
                  <a:lnTo>
                    <a:pt x="313" y="93"/>
                  </a:lnTo>
                  <a:lnTo>
                    <a:pt x="280" y="123"/>
                  </a:lnTo>
                  <a:lnTo>
                    <a:pt x="243" y="108"/>
                  </a:lnTo>
                  <a:lnTo>
                    <a:pt x="219" y="145"/>
                  </a:lnTo>
                  <a:lnTo>
                    <a:pt x="171" y="108"/>
                  </a:lnTo>
                  <a:lnTo>
                    <a:pt x="12" y="15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6901674" y="2122502"/>
              <a:ext cx="162429" cy="319114"/>
            </a:xfrm>
            <a:custGeom>
              <a:avLst/>
              <a:gdLst>
                <a:gd name="T0" fmla="*/ 2147483647 w 175"/>
                <a:gd name="T1" fmla="*/ 0 h 339"/>
                <a:gd name="T2" fmla="*/ 0 w 175"/>
                <a:gd name="T3" fmla="*/ 2147483647 h 339"/>
                <a:gd name="T4" fmla="*/ 2147483647 w 175"/>
                <a:gd name="T5" fmla="*/ 2147483647 h 339"/>
                <a:gd name="T6" fmla="*/ 2147483647 w 175"/>
                <a:gd name="T7" fmla="*/ 2147483647 h 339"/>
                <a:gd name="T8" fmla="*/ 2147483647 w 175"/>
                <a:gd name="T9" fmla="*/ 2147483647 h 339"/>
                <a:gd name="T10" fmla="*/ 2147483647 w 175"/>
                <a:gd name="T11" fmla="*/ 2147483647 h 339"/>
                <a:gd name="T12" fmla="*/ 2147483647 w 175"/>
                <a:gd name="T13" fmla="*/ 2147483647 h 339"/>
                <a:gd name="T14" fmla="*/ 2147483647 w 175"/>
                <a:gd name="T15" fmla="*/ 2147483647 h 339"/>
                <a:gd name="T16" fmla="*/ 2147483647 w 175"/>
                <a:gd name="T17" fmla="*/ 2147483647 h 339"/>
                <a:gd name="T18" fmla="*/ 2147483647 w 175"/>
                <a:gd name="T19" fmla="*/ 2147483647 h 339"/>
                <a:gd name="T20" fmla="*/ 2147483647 w 175"/>
                <a:gd name="T21" fmla="*/ 2147483647 h 339"/>
                <a:gd name="T22" fmla="*/ 2147483647 w 175"/>
                <a:gd name="T23" fmla="*/ 2147483647 h 339"/>
                <a:gd name="T24" fmla="*/ 2147483647 w 175"/>
                <a:gd name="T25" fmla="*/ 0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339"/>
                <a:gd name="T41" fmla="*/ 175 w 175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339">
                  <a:moveTo>
                    <a:pt x="36" y="0"/>
                  </a:moveTo>
                  <a:lnTo>
                    <a:pt x="0" y="59"/>
                  </a:lnTo>
                  <a:lnTo>
                    <a:pt x="40" y="137"/>
                  </a:lnTo>
                  <a:lnTo>
                    <a:pt x="17" y="158"/>
                  </a:lnTo>
                  <a:lnTo>
                    <a:pt x="25" y="339"/>
                  </a:lnTo>
                  <a:lnTo>
                    <a:pt x="123" y="313"/>
                  </a:lnTo>
                  <a:lnTo>
                    <a:pt x="149" y="313"/>
                  </a:lnTo>
                  <a:lnTo>
                    <a:pt x="164" y="293"/>
                  </a:lnTo>
                  <a:lnTo>
                    <a:pt x="164" y="260"/>
                  </a:lnTo>
                  <a:lnTo>
                    <a:pt x="175" y="240"/>
                  </a:lnTo>
                  <a:lnTo>
                    <a:pt x="120" y="214"/>
                  </a:lnTo>
                  <a:lnTo>
                    <a:pt x="50" y="1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6937254" y="1819424"/>
              <a:ext cx="304747" cy="530787"/>
            </a:xfrm>
            <a:custGeom>
              <a:avLst/>
              <a:gdLst>
                <a:gd name="T0" fmla="*/ 2147483647 w 334"/>
                <a:gd name="T1" fmla="*/ 2147483647 h 564"/>
                <a:gd name="T2" fmla="*/ 2147483647 w 334"/>
                <a:gd name="T3" fmla="*/ 2147483647 h 564"/>
                <a:gd name="T4" fmla="*/ 2147483647 w 334"/>
                <a:gd name="T5" fmla="*/ 2147483647 h 564"/>
                <a:gd name="T6" fmla="*/ 2147483647 w 334"/>
                <a:gd name="T7" fmla="*/ 2147483647 h 564"/>
                <a:gd name="T8" fmla="*/ 2147483647 w 334"/>
                <a:gd name="T9" fmla="*/ 2147483647 h 564"/>
                <a:gd name="T10" fmla="*/ 2147483647 w 334"/>
                <a:gd name="T11" fmla="*/ 2147483647 h 564"/>
                <a:gd name="T12" fmla="*/ 2147483647 w 334"/>
                <a:gd name="T13" fmla="*/ 2147483647 h 564"/>
                <a:gd name="T14" fmla="*/ 0 w 334"/>
                <a:gd name="T15" fmla="*/ 2147483647 h 564"/>
                <a:gd name="T16" fmla="*/ 2147483647 w 334"/>
                <a:gd name="T17" fmla="*/ 2147483647 h 564"/>
                <a:gd name="T18" fmla="*/ 2147483647 w 334"/>
                <a:gd name="T19" fmla="*/ 2147483647 h 564"/>
                <a:gd name="T20" fmla="*/ 2147483647 w 334"/>
                <a:gd name="T21" fmla="*/ 2147483647 h 564"/>
                <a:gd name="T22" fmla="*/ 2147483647 w 334"/>
                <a:gd name="T23" fmla="*/ 2147483647 h 564"/>
                <a:gd name="T24" fmla="*/ 2147483647 w 334"/>
                <a:gd name="T25" fmla="*/ 2147483647 h 564"/>
                <a:gd name="T26" fmla="*/ 2147483647 w 334"/>
                <a:gd name="T27" fmla="*/ 2147483647 h 564"/>
                <a:gd name="T28" fmla="*/ 2147483647 w 334"/>
                <a:gd name="T29" fmla="*/ 2147483647 h 564"/>
                <a:gd name="T30" fmla="*/ 2147483647 w 334"/>
                <a:gd name="T31" fmla="*/ 2147483647 h 564"/>
                <a:gd name="T32" fmla="*/ 2147483647 w 334"/>
                <a:gd name="T33" fmla="*/ 2147483647 h 564"/>
                <a:gd name="T34" fmla="*/ 2147483647 w 334"/>
                <a:gd name="T35" fmla="*/ 2147483647 h 564"/>
                <a:gd name="T36" fmla="*/ 2147483647 w 334"/>
                <a:gd name="T37" fmla="*/ 2147483647 h 564"/>
                <a:gd name="T38" fmla="*/ 2147483647 w 334"/>
                <a:gd name="T39" fmla="*/ 2147483647 h 564"/>
                <a:gd name="T40" fmla="*/ 2147483647 w 334"/>
                <a:gd name="T41" fmla="*/ 2147483647 h 564"/>
                <a:gd name="T42" fmla="*/ 2147483647 w 334"/>
                <a:gd name="T43" fmla="*/ 2147483647 h 564"/>
                <a:gd name="T44" fmla="*/ 2147483647 w 334"/>
                <a:gd name="T45" fmla="*/ 2147483647 h 564"/>
                <a:gd name="T46" fmla="*/ 2147483647 w 334"/>
                <a:gd name="T47" fmla="*/ 2147483647 h 564"/>
                <a:gd name="T48" fmla="*/ 2147483647 w 334"/>
                <a:gd name="T49" fmla="*/ 0 h 564"/>
                <a:gd name="T50" fmla="*/ 2147483647 w 334"/>
                <a:gd name="T51" fmla="*/ 2147483647 h 564"/>
                <a:gd name="T52" fmla="*/ 2147483647 w 334"/>
                <a:gd name="T53" fmla="*/ 2147483647 h 564"/>
                <a:gd name="T54" fmla="*/ 2147483647 w 334"/>
                <a:gd name="T55" fmla="*/ 2147483647 h 5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4"/>
                <a:gd name="T85" fmla="*/ 0 h 564"/>
                <a:gd name="T86" fmla="*/ 334 w 334"/>
                <a:gd name="T87" fmla="*/ 564 h 5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4" h="564">
                  <a:moveTo>
                    <a:pt x="77" y="17"/>
                  </a:moveTo>
                  <a:lnTo>
                    <a:pt x="29" y="121"/>
                  </a:lnTo>
                  <a:lnTo>
                    <a:pt x="52" y="160"/>
                  </a:lnTo>
                  <a:lnTo>
                    <a:pt x="29" y="207"/>
                  </a:lnTo>
                  <a:lnTo>
                    <a:pt x="43" y="222"/>
                  </a:lnTo>
                  <a:lnTo>
                    <a:pt x="33" y="254"/>
                  </a:lnTo>
                  <a:lnTo>
                    <a:pt x="33" y="307"/>
                  </a:lnTo>
                  <a:lnTo>
                    <a:pt x="0" y="327"/>
                  </a:lnTo>
                  <a:lnTo>
                    <a:pt x="14" y="342"/>
                  </a:lnTo>
                  <a:lnTo>
                    <a:pt x="83" y="540"/>
                  </a:lnTo>
                  <a:lnTo>
                    <a:pt x="139" y="564"/>
                  </a:lnTo>
                  <a:lnTo>
                    <a:pt x="136" y="523"/>
                  </a:lnTo>
                  <a:lnTo>
                    <a:pt x="162" y="491"/>
                  </a:lnTo>
                  <a:lnTo>
                    <a:pt x="153" y="458"/>
                  </a:lnTo>
                  <a:lnTo>
                    <a:pt x="220" y="418"/>
                  </a:lnTo>
                  <a:lnTo>
                    <a:pt x="224" y="363"/>
                  </a:lnTo>
                  <a:lnTo>
                    <a:pt x="264" y="360"/>
                  </a:lnTo>
                  <a:lnTo>
                    <a:pt x="295" y="318"/>
                  </a:lnTo>
                  <a:lnTo>
                    <a:pt x="334" y="289"/>
                  </a:lnTo>
                  <a:lnTo>
                    <a:pt x="334" y="254"/>
                  </a:lnTo>
                  <a:lnTo>
                    <a:pt x="282" y="243"/>
                  </a:lnTo>
                  <a:lnTo>
                    <a:pt x="272" y="205"/>
                  </a:lnTo>
                  <a:lnTo>
                    <a:pt x="219" y="201"/>
                  </a:lnTo>
                  <a:lnTo>
                    <a:pt x="176" y="34"/>
                  </a:lnTo>
                  <a:lnTo>
                    <a:pt x="158" y="0"/>
                  </a:lnTo>
                  <a:lnTo>
                    <a:pt x="106" y="14"/>
                  </a:lnTo>
                  <a:lnTo>
                    <a:pt x="96" y="29"/>
                  </a:lnTo>
                  <a:lnTo>
                    <a:pt x="77" y="17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Freeform 35"/>
          <p:cNvSpPr>
            <a:spLocks/>
          </p:cNvSpPr>
          <p:nvPr/>
        </p:nvSpPr>
        <p:spPr bwMode="auto">
          <a:xfrm>
            <a:off x="7805819" y="3417092"/>
            <a:ext cx="390525" cy="179388"/>
          </a:xfrm>
          <a:custGeom>
            <a:avLst/>
            <a:gdLst>
              <a:gd name="T0" fmla="*/ 0 w 429"/>
              <a:gd name="T1" fmla="*/ 2147483647 h 191"/>
              <a:gd name="T2" fmla="*/ 2147483647 w 429"/>
              <a:gd name="T3" fmla="*/ 0 h 191"/>
              <a:gd name="T4" fmla="*/ 2147483647 w 429"/>
              <a:gd name="T5" fmla="*/ 2147483647 h 191"/>
              <a:gd name="T6" fmla="*/ 2147483647 w 429"/>
              <a:gd name="T7" fmla="*/ 2147483647 h 191"/>
              <a:gd name="T8" fmla="*/ 2147483647 w 429"/>
              <a:gd name="T9" fmla="*/ 2147483647 h 191"/>
              <a:gd name="T10" fmla="*/ 2147483647 w 429"/>
              <a:gd name="T11" fmla="*/ 2147483647 h 191"/>
              <a:gd name="T12" fmla="*/ 2147483647 w 429"/>
              <a:gd name="T13" fmla="*/ 2147483647 h 191"/>
              <a:gd name="T14" fmla="*/ 2147483647 w 429"/>
              <a:gd name="T15" fmla="*/ 2147483647 h 191"/>
              <a:gd name="T16" fmla="*/ 2147483647 w 429"/>
              <a:gd name="T17" fmla="*/ 2147483647 h 191"/>
              <a:gd name="T18" fmla="*/ 2147483647 w 429"/>
              <a:gd name="T19" fmla="*/ 2147483647 h 191"/>
              <a:gd name="T20" fmla="*/ 2147483647 w 429"/>
              <a:gd name="T21" fmla="*/ 2147483647 h 191"/>
              <a:gd name="T22" fmla="*/ 2147483647 w 429"/>
              <a:gd name="T23" fmla="*/ 2147483647 h 191"/>
              <a:gd name="T24" fmla="*/ 2147483647 w 429"/>
              <a:gd name="T25" fmla="*/ 2147483647 h 191"/>
              <a:gd name="T26" fmla="*/ 2147483647 w 429"/>
              <a:gd name="T27" fmla="*/ 2147483647 h 191"/>
              <a:gd name="T28" fmla="*/ 2147483647 w 429"/>
              <a:gd name="T29" fmla="*/ 2147483647 h 191"/>
              <a:gd name="T30" fmla="*/ 2147483647 w 429"/>
              <a:gd name="T31" fmla="*/ 2147483647 h 191"/>
              <a:gd name="T32" fmla="*/ 0 w 429"/>
              <a:gd name="T33" fmla="*/ 2147483647 h 1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9"/>
              <a:gd name="T52" fmla="*/ 0 h 191"/>
              <a:gd name="T53" fmla="*/ 429 w 429"/>
              <a:gd name="T54" fmla="*/ 191 h 1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9" h="191">
                <a:moveTo>
                  <a:pt x="0" y="66"/>
                </a:moveTo>
                <a:lnTo>
                  <a:pt x="319" y="0"/>
                </a:lnTo>
                <a:lnTo>
                  <a:pt x="371" y="131"/>
                </a:lnTo>
                <a:lnTo>
                  <a:pt x="428" y="117"/>
                </a:lnTo>
                <a:lnTo>
                  <a:pt x="429" y="183"/>
                </a:lnTo>
                <a:lnTo>
                  <a:pt x="384" y="191"/>
                </a:lnTo>
                <a:lnTo>
                  <a:pt x="345" y="149"/>
                </a:lnTo>
                <a:lnTo>
                  <a:pt x="319" y="96"/>
                </a:lnTo>
                <a:lnTo>
                  <a:pt x="315" y="24"/>
                </a:lnTo>
                <a:lnTo>
                  <a:pt x="296" y="60"/>
                </a:lnTo>
                <a:lnTo>
                  <a:pt x="318" y="168"/>
                </a:lnTo>
                <a:lnTo>
                  <a:pt x="224" y="185"/>
                </a:lnTo>
                <a:lnTo>
                  <a:pt x="220" y="105"/>
                </a:lnTo>
                <a:lnTo>
                  <a:pt x="164" y="71"/>
                </a:lnTo>
                <a:lnTo>
                  <a:pt x="115" y="62"/>
                </a:lnTo>
                <a:lnTo>
                  <a:pt x="12" y="117"/>
                </a:lnTo>
                <a:lnTo>
                  <a:pt x="0" y="66"/>
                </a:lnTo>
                <a:close/>
              </a:path>
            </a:pathLst>
          </a:custGeom>
          <a:solidFill>
            <a:srgbClr val="00B05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8083924" y="3440931"/>
            <a:ext cx="129397" cy="103516"/>
          </a:xfrm>
          <a:custGeom>
            <a:avLst/>
            <a:gdLst>
              <a:gd name="T0" fmla="*/ 0 w 104"/>
              <a:gd name="T1" fmla="*/ 2147483647 h 142"/>
              <a:gd name="T2" fmla="*/ 2147483647 w 104"/>
              <a:gd name="T3" fmla="*/ 0 h 142"/>
              <a:gd name="T4" fmla="*/ 2147483647 w 104"/>
              <a:gd name="T5" fmla="*/ 2147483647 h 142"/>
              <a:gd name="T6" fmla="*/ 2147483647 w 104"/>
              <a:gd name="T7" fmla="*/ 2147483647 h 142"/>
              <a:gd name="T8" fmla="*/ 2147483647 w 104"/>
              <a:gd name="T9" fmla="*/ 2147483647 h 142"/>
              <a:gd name="T10" fmla="*/ 2147483647 w 104"/>
              <a:gd name="T11" fmla="*/ 2147483647 h 142"/>
              <a:gd name="T12" fmla="*/ 2147483647 w 104"/>
              <a:gd name="T13" fmla="*/ 2147483647 h 142"/>
              <a:gd name="T14" fmla="*/ 0 w 104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42"/>
              <a:gd name="T26" fmla="*/ 104 w 104"/>
              <a:gd name="T27" fmla="*/ 142 h 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42">
                <a:moveTo>
                  <a:pt x="0" y="10"/>
                </a:moveTo>
                <a:lnTo>
                  <a:pt x="22" y="0"/>
                </a:lnTo>
                <a:lnTo>
                  <a:pt x="69" y="33"/>
                </a:lnTo>
                <a:lnTo>
                  <a:pt x="69" y="64"/>
                </a:lnTo>
                <a:lnTo>
                  <a:pt x="103" y="87"/>
                </a:lnTo>
                <a:lnTo>
                  <a:pt x="104" y="127"/>
                </a:lnTo>
                <a:lnTo>
                  <a:pt x="49" y="142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7470153" y="3446527"/>
            <a:ext cx="336550" cy="400050"/>
          </a:xfrm>
          <a:custGeom>
            <a:avLst/>
            <a:gdLst>
              <a:gd name="T0" fmla="*/ 2147483647 w 371"/>
              <a:gd name="T1" fmla="*/ 2147483647 h 428"/>
              <a:gd name="T2" fmla="*/ 2147483647 w 371"/>
              <a:gd name="T3" fmla="*/ 2147483647 h 428"/>
              <a:gd name="T4" fmla="*/ 0 w 371"/>
              <a:gd name="T5" fmla="*/ 2147483647 h 428"/>
              <a:gd name="T6" fmla="*/ 2147483647 w 371"/>
              <a:gd name="T7" fmla="*/ 2147483647 h 428"/>
              <a:gd name="T8" fmla="*/ 2147483647 w 371"/>
              <a:gd name="T9" fmla="*/ 2147483647 h 428"/>
              <a:gd name="T10" fmla="*/ 2147483647 w 371"/>
              <a:gd name="T11" fmla="*/ 2147483647 h 428"/>
              <a:gd name="T12" fmla="*/ 2147483647 w 371"/>
              <a:gd name="T13" fmla="*/ 2147483647 h 428"/>
              <a:gd name="T14" fmla="*/ 2147483647 w 371"/>
              <a:gd name="T15" fmla="*/ 2147483647 h 428"/>
              <a:gd name="T16" fmla="*/ 2147483647 w 371"/>
              <a:gd name="T17" fmla="*/ 2147483647 h 428"/>
              <a:gd name="T18" fmla="*/ 2147483647 w 371"/>
              <a:gd name="T19" fmla="*/ 2147483647 h 428"/>
              <a:gd name="T20" fmla="*/ 2147483647 w 371"/>
              <a:gd name="T21" fmla="*/ 2147483647 h 428"/>
              <a:gd name="T22" fmla="*/ 2147483647 w 371"/>
              <a:gd name="T23" fmla="*/ 2147483647 h 428"/>
              <a:gd name="T24" fmla="*/ 2147483647 w 371"/>
              <a:gd name="T25" fmla="*/ 2147483647 h 428"/>
              <a:gd name="T26" fmla="*/ 2147483647 w 371"/>
              <a:gd name="T27" fmla="*/ 2147483647 h 428"/>
              <a:gd name="T28" fmla="*/ 2147483647 w 371"/>
              <a:gd name="T29" fmla="*/ 2147483647 h 428"/>
              <a:gd name="T30" fmla="*/ 2147483647 w 371"/>
              <a:gd name="T31" fmla="*/ 2147483647 h 428"/>
              <a:gd name="T32" fmla="*/ 2147483647 w 371"/>
              <a:gd name="T33" fmla="*/ 0 h 428"/>
              <a:gd name="T34" fmla="*/ 2147483647 w 371"/>
              <a:gd name="T35" fmla="*/ 2147483647 h 428"/>
              <a:gd name="T36" fmla="*/ 2147483647 w 371"/>
              <a:gd name="T37" fmla="*/ 2147483647 h 428"/>
              <a:gd name="T38" fmla="*/ 2147483647 w 371"/>
              <a:gd name="T39" fmla="*/ 2147483647 h 428"/>
              <a:gd name="T40" fmla="*/ 2147483647 w 371"/>
              <a:gd name="T41" fmla="*/ 2147483647 h 4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71"/>
              <a:gd name="T64" fmla="*/ 0 h 428"/>
              <a:gd name="T65" fmla="*/ 371 w 371"/>
              <a:gd name="T66" fmla="*/ 428 h 4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71" h="428">
                <a:moveTo>
                  <a:pt x="39" y="224"/>
                </a:moveTo>
                <a:lnTo>
                  <a:pt x="10" y="215"/>
                </a:lnTo>
                <a:lnTo>
                  <a:pt x="0" y="283"/>
                </a:lnTo>
                <a:lnTo>
                  <a:pt x="10" y="354"/>
                </a:lnTo>
                <a:lnTo>
                  <a:pt x="63" y="403"/>
                </a:lnTo>
                <a:lnTo>
                  <a:pt x="76" y="428"/>
                </a:lnTo>
                <a:lnTo>
                  <a:pt x="146" y="403"/>
                </a:lnTo>
                <a:lnTo>
                  <a:pt x="225" y="347"/>
                </a:lnTo>
                <a:lnTo>
                  <a:pt x="249" y="221"/>
                </a:lnTo>
                <a:lnTo>
                  <a:pt x="302" y="186"/>
                </a:lnTo>
                <a:lnTo>
                  <a:pt x="330" y="110"/>
                </a:lnTo>
                <a:lnTo>
                  <a:pt x="371" y="89"/>
                </a:lnTo>
                <a:lnTo>
                  <a:pt x="317" y="78"/>
                </a:lnTo>
                <a:lnTo>
                  <a:pt x="224" y="135"/>
                </a:lnTo>
                <a:lnTo>
                  <a:pt x="209" y="81"/>
                </a:lnTo>
                <a:lnTo>
                  <a:pt x="129" y="86"/>
                </a:lnTo>
                <a:lnTo>
                  <a:pt x="110" y="0"/>
                </a:lnTo>
                <a:lnTo>
                  <a:pt x="89" y="24"/>
                </a:lnTo>
                <a:lnTo>
                  <a:pt x="96" y="145"/>
                </a:lnTo>
                <a:lnTo>
                  <a:pt x="59" y="156"/>
                </a:lnTo>
                <a:lnTo>
                  <a:pt x="39" y="224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 52"/>
          <p:cNvSpPr>
            <a:spLocks/>
          </p:cNvSpPr>
          <p:nvPr/>
        </p:nvSpPr>
        <p:spPr bwMode="auto">
          <a:xfrm>
            <a:off x="7549126" y="3528007"/>
            <a:ext cx="596900" cy="423863"/>
          </a:xfrm>
          <a:custGeom>
            <a:avLst/>
            <a:gdLst>
              <a:gd name="T0" fmla="*/ 2147483647 w 655"/>
              <a:gd name="T1" fmla="*/ 2147483647 h 451"/>
              <a:gd name="T2" fmla="*/ 2147483647 w 655"/>
              <a:gd name="T3" fmla="*/ 2147483647 h 451"/>
              <a:gd name="T4" fmla="*/ 2147483647 w 655"/>
              <a:gd name="T5" fmla="*/ 2147483647 h 451"/>
              <a:gd name="T6" fmla="*/ 2147483647 w 655"/>
              <a:gd name="T7" fmla="*/ 2147483647 h 451"/>
              <a:gd name="T8" fmla="*/ 2147483647 w 655"/>
              <a:gd name="T9" fmla="*/ 2147483647 h 451"/>
              <a:gd name="T10" fmla="*/ 0 w 655"/>
              <a:gd name="T11" fmla="*/ 2147483647 h 451"/>
              <a:gd name="T12" fmla="*/ 2147483647 w 655"/>
              <a:gd name="T13" fmla="*/ 2147483647 h 451"/>
              <a:gd name="T14" fmla="*/ 2147483647 w 655"/>
              <a:gd name="T15" fmla="*/ 2147483647 h 451"/>
              <a:gd name="T16" fmla="*/ 2147483647 w 655"/>
              <a:gd name="T17" fmla="*/ 2147483647 h 451"/>
              <a:gd name="T18" fmla="*/ 2147483647 w 655"/>
              <a:gd name="T19" fmla="*/ 2147483647 h 451"/>
              <a:gd name="T20" fmla="*/ 2147483647 w 655"/>
              <a:gd name="T21" fmla="*/ 2147483647 h 451"/>
              <a:gd name="T22" fmla="*/ 2147483647 w 655"/>
              <a:gd name="T23" fmla="*/ 2147483647 h 451"/>
              <a:gd name="T24" fmla="*/ 2147483647 w 655"/>
              <a:gd name="T25" fmla="*/ 2147483647 h 451"/>
              <a:gd name="T26" fmla="*/ 2147483647 w 655"/>
              <a:gd name="T27" fmla="*/ 2147483647 h 451"/>
              <a:gd name="T28" fmla="*/ 2147483647 w 655"/>
              <a:gd name="T29" fmla="*/ 2147483647 h 451"/>
              <a:gd name="T30" fmla="*/ 2147483647 w 655"/>
              <a:gd name="T31" fmla="*/ 2147483647 h 451"/>
              <a:gd name="T32" fmla="*/ 2147483647 w 655"/>
              <a:gd name="T33" fmla="*/ 2147483647 h 451"/>
              <a:gd name="T34" fmla="*/ 2147483647 w 655"/>
              <a:gd name="T35" fmla="*/ 0 h 451"/>
              <a:gd name="T36" fmla="*/ 2147483647 w 655"/>
              <a:gd name="T37" fmla="*/ 2147483647 h 451"/>
              <a:gd name="T38" fmla="*/ 2147483647 w 655"/>
              <a:gd name="T39" fmla="*/ 2147483647 h 451"/>
              <a:gd name="T40" fmla="*/ 2147483647 w 655"/>
              <a:gd name="T41" fmla="*/ 2147483647 h 451"/>
              <a:gd name="T42" fmla="*/ 2147483647 w 655"/>
              <a:gd name="T43" fmla="*/ 2147483647 h 451"/>
              <a:gd name="T44" fmla="*/ 2147483647 w 655"/>
              <a:gd name="T45" fmla="*/ 2147483647 h 451"/>
              <a:gd name="T46" fmla="*/ 2147483647 w 655"/>
              <a:gd name="T47" fmla="*/ 2147483647 h 451"/>
              <a:gd name="T48" fmla="*/ 2147483647 w 655"/>
              <a:gd name="T49" fmla="*/ 2147483647 h 4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5"/>
              <a:gd name="T76" fmla="*/ 0 h 451"/>
              <a:gd name="T77" fmla="*/ 655 w 655"/>
              <a:gd name="T78" fmla="*/ 451 h 4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5" h="451">
                <a:moveTo>
                  <a:pt x="108" y="315"/>
                </a:moveTo>
                <a:lnTo>
                  <a:pt x="88" y="361"/>
                </a:lnTo>
                <a:lnTo>
                  <a:pt x="62" y="373"/>
                </a:lnTo>
                <a:lnTo>
                  <a:pt x="61" y="404"/>
                </a:lnTo>
                <a:lnTo>
                  <a:pt x="4" y="427"/>
                </a:lnTo>
                <a:lnTo>
                  <a:pt x="0" y="451"/>
                </a:lnTo>
                <a:lnTo>
                  <a:pt x="155" y="421"/>
                </a:lnTo>
                <a:lnTo>
                  <a:pt x="438" y="357"/>
                </a:lnTo>
                <a:lnTo>
                  <a:pt x="655" y="298"/>
                </a:lnTo>
                <a:lnTo>
                  <a:pt x="655" y="252"/>
                </a:lnTo>
                <a:lnTo>
                  <a:pt x="632" y="238"/>
                </a:lnTo>
                <a:lnTo>
                  <a:pt x="612" y="261"/>
                </a:lnTo>
                <a:lnTo>
                  <a:pt x="601" y="200"/>
                </a:lnTo>
                <a:lnTo>
                  <a:pt x="612" y="146"/>
                </a:lnTo>
                <a:lnTo>
                  <a:pt x="532" y="105"/>
                </a:lnTo>
                <a:lnTo>
                  <a:pt x="476" y="116"/>
                </a:lnTo>
                <a:lnTo>
                  <a:pt x="473" y="32"/>
                </a:lnTo>
                <a:lnTo>
                  <a:pt x="417" y="0"/>
                </a:lnTo>
                <a:lnTo>
                  <a:pt x="374" y="20"/>
                </a:lnTo>
                <a:lnTo>
                  <a:pt x="347" y="97"/>
                </a:lnTo>
                <a:lnTo>
                  <a:pt x="295" y="130"/>
                </a:lnTo>
                <a:lnTo>
                  <a:pt x="274" y="254"/>
                </a:lnTo>
                <a:lnTo>
                  <a:pt x="193" y="315"/>
                </a:lnTo>
                <a:lnTo>
                  <a:pt x="125" y="340"/>
                </a:lnTo>
                <a:lnTo>
                  <a:pt x="108" y="315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53"/>
          <p:cNvSpPr>
            <a:spLocks/>
          </p:cNvSpPr>
          <p:nvPr/>
        </p:nvSpPr>
        <p:spPr bwMode="auto">
          <a:xfrm>
            <a:off x="8128100" y="3636299"/>
            <a:ext cx="41275" cy="77787"/>
          </a:xfrm>
          <a:custGeom>
            <a:avLst/>
            <a:gdLst>
              <a:gd name="T0" fmla="*/ 0 w 46"/>
              <a:gd name="T1" fmla="*/ 2147483647 h 84"/>
              <a:gd name="T2" fmla="*/ 2147483647 w 46"/>
              <a:gd name="T3" fmla="*/ 0 h 84"/>
              <a:gd name="T4" fmla="*/ 2147483647 w 46"/>
              <a:gd name="T5" fmla="*/ 2147483647 h 84"/>
              <a:gd name="T6" fmla="*/ 733460320 w 46"/>
              <a:gd name="T7" fmla="*/ 2147483647 h 84"/>
              <a:gd name="T8" fmla="*/ 0 w 4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4"/>
              <a:gd name="T17" fmla="*/ 46 w 4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4">
                <a:moveTo>
                  <a:pt x="0" y="6"/>
                </a:moveTo>
                <a:lnTo>
                  <a:pt x="46" y="0"/>
                </a:lnTo>
                <a:lnTo>
                  <a:pt x="20" y="84"/>
                </a:lnTo>
                <a:lnTo>
                  <a:pt x="1" y="81"/>
                </a:lnTo>
                <a:lnTo>
                  <a:pt x="0" y="6"/>
                </a:lnTo>
                <a:close/>
              </a:path>
            </a:pathLst>
          </a:custGeom>
          <a:solidFill>
            <a:srgbClr val="C89CD6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66"/>
          <p:cNvGrpSpPr>
            <a:grpSpLocks/>
          </p:cNvGrpSpPr>
          <p:nvPr/>
        </p:nvGrpSpPr>
        <p:grpSpPr bwMode="auto">
          <a:xfrm>
            <a:off x="5724762" y="2640179"/>
            <a:ext cx="1174750" cy="1481137"/>
            <a:chOff x="4473284" y="2113551"/>
            <a:chExt cx="1174129" cy="1481714"/>
          </a:xfrm>
          <a:solidFill>
            <a:srgbClr val="FFC000"/>
          </a:solidFill>
        </p:grpSpPr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5037917" y="2769418"/>
              <a:ext cx="465629" cy="344771"/>
            </a:xfrm>
            <a:custGeom>
              <a:avLst/>
              <a:gdLst>
                <a:gd name="T0" fmla="*/ 2147483647 w 511"/>
                <a:gd name="T1" fmla="*/ 2147483647 h 366"/>
                <a:gd name="T2" fmla="*/ 0 w 511"/>
                <a:gd name="T3" fmla="*/ 2147483647 h 366"/>
                <a:gd name="T4" fmla="*/ 2147483647 w 511"/>
                <a:gd name="T5" fmla="*/ 2147483647 h 366"/>
                <a:gd name="T6" fmla="*/ 2147483647 w 511"/>
                <a:gd name="T7" fmla="*/ 2147483647 h 366"/>
                <a:gd name="T8" fmla="*/ 2147483647 w 511"/>
                <a:gd name="T9" fmla="*/ 2147483647 h 366"/>
                <a:gd name="T10" fmla="*/ 2147483647 w 511"/>
                <a:gd name="T11" fmla="*/ 2147483647 h 366"/>
                <a:gd name="T12" fmla="*/ 2147483647 w 511"/>
                <a:gd name="T13" fmla="*/ 2147483647 h 366"/>
                <a:gd name="T14" fmla="*/ 2147483647 w 511"/>
                <a:gd name="T15" fmla="*/ 2147483647 h 366"/>
                <a:gd name="T16" fmla="*/ 2147483647 w 511"/>
                <a:gd name="T17" fmla="*/ 2147483647 h 366"/>
                <a:gd name="T18" fmla="*/ 2147483647 w 511"/>
                <a:gd name="T19" fmla="*/ 2147483647 h 366"/>
                <a:gd name="T20" fmla="*/ 2147483647 w 511"/>
                <a:gd name="T21" fmla="*/ 2147483647 h 366"/>
                <a:gd name="T22" fmla="*/ 2147483647 w 511"/>
                <a:gd name="T23" fmla="*/ 2147483647 h 366"/>
                <a:gd name="T24" fmla="*/ 2147483647 w 511"/>
                <a:gd name="T25" fmla="*/ 2147483647 h 366"/>
                <a:gd name="T26" fmla="*/ 2147483647 w 511"/>
                <a:gd name="T27" fmla="*/ 2147483647 h 366"/>
                <a:gd name="T28" fmla="*/ 2147483647 w 511"/>
                <a:gd name="T29" fmla="*/ 0 h 366"/>
                <a:gd name="T30" fmla="*/ 2147483647 w 511"/>
                <a:gd name="T31" fmla="*/ 2147483647 h 366"/>
                <a:gd name="T32" fmla="*/ 2147483647 w 511"/>
                <a:gd name="T33" fmla="*/ 2147483647 h 366"/>
                <a:gd name="T34" fmla="*/ 2147483647 w 511"/>
                <a:gd name="T35" fmla="*/ 2147483647 h 3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1"/>
                <a:gd name="T55" fmla="*/ 0 h 366"/>
                <a:gd name="T56" fmla="*/ 511 w 511"/>
                <a:gd name="T57" fmla="*/ 366 h 3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1" h="366">
                  <a:moveTo>
                    <a:pt x="8" y="19"/>
                  </a:moveTo>
                  <a:lnTo>
                    <a:pt x="0" y="83"/>
                  </a:lnTo>
                  <a:lnTo>
                    <a:pt x="11" y="150"/>
                  </a:lnTo>
                  <a:lnTo>
                    <a:pt x="58" y="291"/>
                  </a:lnTo>
                  <a:lnTo>
                    <a:pt x="86" y="366"/>
                  </a:lnTo>
                  <a:lnTo>
                    <a:pt x="385" y="349"/>
                  </a:lnTo>
                  <a:lnTo>
                    <a:pt x="435" y="366"/>
                  </a:lnTo>
                  <a:lnTo>
                    <a:pt x="466" y="294"/>
                  </a:lnTo>
                  <a:lnTo>
                    <a:pt x="455" y="244"/>
                  </a:lnTo>
                  <a:lnTo>
                    <a:pt x="504" y="233"/>
                  </a:lnTo>
                  <a:lnTo>
                    <a:pt x="511" y="152"/>
                  </a:lnTo>
                  <a:lnTo>
                    <a:pt x="481" y="118"/>
                  </a:lnTo>
                  <a:lnTo>
                    <a:pt x="429" y="83"/>
                  </a:lnTo>
                  <a:lnTo>
                    <a:pt x="440" y="36"/>
                  </a:lnTo>
                  <a:lnTo>
                    <a:pt x="418" y="0"/>
                  </a:lnTo>
                  <a:lnTo>
                    <a:pt x="305" y="5"/>
                  </a:lnTo>
                  <a:lnTo>
                    <a:pt x="192" y="12"/>
                  </a:lnTo>
                  <a:lnTo>
                    <a:pt x="8" y="19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4942007" y="2113551"/>
              <a:ext cx="532148" cy="676713"/>
            </a:xfrm>
            <a:custGeom>
              <a:avLst/>
              <a:gdLst>
                <a:gd name="T0" fmla="*/ 0 w 581"/>
                <a:gd name="T1" fmla="*/ 2147483647 h 722"/>
                <a:gd name="T2" fmla="*/ 2147483647 w 581"/>
                <a:gd name="T3" fmla="*/ 2147483647 h 722"/>
                <a:gd name="T4" fmla="*/ 2147483647 w 581"/>
                <a:gd name="T5" fmla="*/ 0 h 722"/>
                <a:gd name="T6" fmla="*/ 2147483647 w 581"/>
                <a:gd name="T7" fmla="*/ 2147483647 h 722"/>
                <a:gd name="T8" fmla="*/ 2147483647 w 581"/>
                <a:gd name="T9" fmla="*/ 2147483647 h 722"/>
                <a:gd name="T10" fmla="*/ 2147483647 w 581"/>
                <a:gd name="T11" fmla="*/ 2147483647 h 722"/>
                <a:gd name="T12" fmla="*/ 2147483647 w 581"/>
                <a:gd name="T13" fmla="*/ 2147483647 h 722"/>
                <a:gd name="T14" fmla="*/ 2147483647 w 581"/>
                <a:gd name="T15" fmla="*/ 2147483647 h 722"/>
                <a:gd name="T16" fmla="*/ 2147483647 w 581"/>
                <a:gd name="T17" fmla="*/ 2147483647 h 722"/>
                <a:gd name="T18" fmla="*/ 2147483647 w 581"/>
                <a:gd name="T19" fmla="*/ 2147483647 h 722"/>
                <a:gd name="T20" fmla="*/ 2147483647 w 581"/>
                <a:gd name="T21" fmla="*/ 2147483647 h 722"/>
                <a:gd name="T22" fmla="*/ 2147483647 w 581"/>
                <a:gd name="T23" fmla="*/ 2147483647 h 722"/>
                <a:gd name="T24" fmla="*/ 2147483647 w 581"/>
                <a:gd name="T25" fmla="*/ 2147483647 h 722"/>
                <a:gd name="T26" fmla="*/ 2147483647 w 581"/>
                <a:gd name="T27" fmla="*/ 2147483647 h 722"/>
                <a:gd name="T28" fmla="*/ 2147483647 w 581"/>
                <a:gd name="T29" fmla="*/ 2147483647 h 722"/>
                <a:gd name="T30" fmla="*/ 2147483647 w 581"/>
                <a:gd name="T31" fmla="*/ 2147483647 h 722"/>
                <a:gd name="T32" fmla="*/ 2147483647 w 581"/>
                <a:gd name="T33" fmla="*/ 2147483647 h 722"/>
                <a:gd name="T34" fmla="*/ 2147483647 w 581"/>
                <a:gd name="T35" fmla="*/ 2147483647 h 722"/>
                <a:gd name="T36" fmla="*/ 2147483647 w 581"/>
                <a:gd name="T37" fmla="*/ 2147483647 h 722"/>
                <a:gd name="T38" fmla="*/ 2147483647 w 581"/>
                <a:gd name="T39" fmla="*/ 2147483647 h 722"/>
                <a:gd name="T40" fmla="*/ 2147483647 w 581"/>
                <a:gd name="T41" fmla="*/ 2147483647 h 722"/>
                <a:gd name="T42" fmla="*/ 2147483647 w 581"/>
                <a:gd name="T43" fmla="*/ 2147483647 h 722"/>
                <a:gd name="T44" fmla="*/ 2147483647 w 581"/>
                <a:gd name="T45" fmla="*/ 2147483647 h 722"/>
                <a:gd name="T46" fmla="*/ 2147483647 w 581"/>
                <a:gd name="T47" fmla="*/ 2147483647 h 722"/>
                <a:gd name="T48" fmla="*/ 2147483647 w 581"/>
                <a:gd name="T49" fmla="*/ 2147483647 h 722"/>
                <a:gd name="T50" fmla="*/ 2147483647 w 581"/>
                <a:gd name="T51" fmla="*/ 2147483647 h 722"/>
                <a:gd name="T52" fmla="*/ 2147483647 w 581"/>
                <a:gd name="T53" fmla="*/ 2147483647 h 722"/>
                <a:gd name="T54" fmla="*/ 2147483647 w 581"/>
                <a:gd name="T55" fmla="*/ 2147483647 h 722"/>
                <a:gd name="T56" fmla="*/ 2147483647 w 581"/>
                <a:gd name="T57" fmla="*/ 2147483647 h 722"/>
                <a:gd name="T58" fmla="*/ 2147483647 w 581"/>
                <a:gd name="T59" fmla="*/ 2147483647 h 722"/>
                <a:gd name="T60" fmla="*/ 0 w 581"/>
                <a:gd name="T61" fmla="*/ 2147483647 h 7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1"/>
                <a:gd name="T94" fmla="*/ 0 h 722"/>
                <a:gd name="T95" fmla="*/ 581 w 581"/>
                <a:gd name="T96" fmla="*/ 722 h 7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1" h="722">
                  <a:moveTo>
                    <a:pt x="0" y="55"/>
                  </a:moveTo>
                  <a:lnTo>
                    <a:pt x="152" y="55"/>
                  </a:lnTo>
                  <a:lnTo>
                    <a:pt x="150" y="0"/>
                  </a:lnTo>
                  <a:lnTo>
                    <a:pt x="184" y="15"/>
                  </a:lnTo>
                  <a:lnTo>
                    <a:pt x="191" y="59"/>
                  </a:lnTo>
                  <a:lnTo>
                    <a:pt x="263" y="107"/>
                  </a:lnTo>
                  <a:lnTo>
                    <a:pt x="285" y="85"/>
                  </a:lnTo>
                  <a:lnTo>
                    <a:pt x="328" y="85"/>
                  </a:lnTo>
                  <a:lnTo>
                    <a:pt x="362" y="127"/>
                  </a:lnTo>
                  <a:lnTo>
                    <a:pt x="384" y="112"/>
                  </a:lnTo>
                  <a:lnTo>
                    <a:pt x="448" y="130"/>
                  </a:lnTo>
                  <a:lnTo>
                    <a:pt x="470" y="98"/>
                  </a:lnTo>
                  <a:lnTo>
                    <a:pt x="510" y="123"/>
                  </a:lnTo>
                  <a:lnTo>
                    <a:pt x="581" y="120"/>
                  </a:lnTo>
                  <a:lnTo>
                    <a:pt x="466" y="208"/>
                  </a:lnTo>
                  <a:lnTo>
                    <a:pt x="408" y="287"/>
                  </a:lnTo>
                  <a:lnTo>
                    <a:pt x="419" y="401"/>
                  </a:lnTo>
                  <a:lnTo>
                    <a:pt x="380" y="448"/>
                  </a:lnTo>
                  <a:lnTo>
                    <a:pt x="395" y="481"/>
                  </a:lnTo>
                  <a:lnTo>
                    <a:pt x="395" y="566"/>
                  </a:lnTo>
                  <a:lnTo>
                    <a:pt x="435" y="566"/>
                  </a:lnTo>
                  <a:lnTo>
                    <a:pt x="493" y="627"/>
                  </a:lnTo>
                  <a:lnTo>
                    <a:pt x="518" y="700"/>
                  </a:lnTo>
                  <a:lnTo>
                    <a:pt x="106" y="722"/>
                  </a:lnTo>
                  <a:lnTo>
                    <a:pt x="108" y="522"/>
                  </a:lnTo>
                  <a:lnTo>
                    <a:pt x="72" y="477"/>
                  </a:lnTo>
                  <a:lnTo>
                    <a:pt x="84" y="425"/>
                  </a:lnTo>
                  <a:lnTo>
                    <a:pt x="97" y="396"/>
                  </a:lnTo>
                  <a:lnTo>
                    <a:pt x="72" y="257"/>
                  </a:lnTo>
                  <a:lnTo>
                    <a:pt x="37" y="16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4614055" y="3186350"/>
              <a:ext cx="598666" cy="341564"/>
            </a:xfrm>
            <a:custGeom>
              <a:avLst/>
              <a:gdLst>
                <a:gd name="T0" fmla="*/ 2147483647 w 654"/>
                <a:gd name="T1" fmla="*/ 2147483647 h 364"/>
                <a:gd name="T2" fmla="*/ 2147483647 w 654"/>
                <a:gd name="T3" fmla="*/ 2147483647 h 364"/>
                <a:gd name="T4" fmla="*/ 0 w 654"/>
                <a:gd name="T5" fmla="*/ 2147483647 h 364"/>
                <a:gd name="T6" fmla="*/ 2147483647 w 654"/>
                <a:gd name="T7" fmla="*/ 2147483647 h 364"/>
                <a:gd name="T8" fmla="*/ 2147483647 w 654"/>
                <a:gd name="T9" fmla="*/ 2147483647 h 364"/>
                <a:gd name="T10" fmla="*/ 2147483647 w 654"/>
                <a:gd name="T11" fmla="*/ 2147483647 h 364"/>
                <a:gd name="T12" fmla="*/ 2147483647 w 654"/>
                <a:gd name="T13" fmla="*/ 2147483647 h 364"/>
                <a:gd name="T14" fmla="*/ 2147483647 w 654"/>
                <a:gd name="T15" fmla="*/ 2147483647 h 364"/>
                <a:gd name="T16" fmla="*/ 2147483647 w 654"/>
                <a:gd name="T17" fmla="*/ 0 h 364"/>
                <a:gd name="T18" fmla="*/ 2147483647 w 654"/>
                <a:gd name="T19" fmla="*/ 2147483647 h 364"/>
                <a:gd name="T20" fmla="*/ 2147483647 w 654"/>
                <a:gd name="T21" fmla="*/ 2147483647 h 3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4"/>
                <a:gd name="T34" fmla="*/ 0 h 364"/>
                <a:gd name="T35" fmla="*/ 654 w 654"/>
                <a:gd name="T36" fmla="*/ 364 h 3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4" h="364">
                  <a:moveTo>
                    <a:pt x="8" y="3"/>
                  </a:moveTo>
                  <a:lnTo>
                    <a:pt x="7" y="212"/>
                  </a:lnTo>
                  <a:lnTo>
                    <a:pt x="0" y="361"/>
                  </a:lnTo>
                  <a:lnTo>
                    <a:pt x="654" y="364"/>
                  </a:lnTo>
                  <a:lnTo>
                    <a:pt x="640" y="174"/>
                  </a:lnTo>
                  <a:lnTo>
                    <a:pt x="640" y="102"/>
                  </a:lnTo>
                  <a:lnTo>
                    <a:pt x="589" y="59"/>
                  </a:lnTo>
                  <a:lnTo>
                    <a:pt x="604" y="20"/>
                  </a:lnTo>
                  <a:lnTo>
                    <a:pt x="582" y="0"/>
                  </a:lnTo>
                  <a:lnTo>
                    <a:pt x="286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4473284" y="2849597"/>
              <a:ext cx="676013" cy="344771"/>
            </a:xfrm>
            <a:custGeom>
              <a:avLst/>
              <a:gdLst>
                <a:gd name="T0" fmla="*/ 2147483647 w 740"/>
                <a:gd name="T1" fmla="*/ 0 h 366"/>
                <a:gd name="T2" fmla="*/ 0 w 740"/>
                <a:gd name="T3" fmla="*/ 2147483647 h 366"/>
                <a:gd name="T4" fmla="*/ 2147483647 w 740"/>
                <a:gd name="T5" fmla="*/ 2147483647 h 366"/>
                <a:gd name="T6" fmla="*/ 2147483647 w 740"/>
                <a:gd name="T7" fmla="*/ 2147483647 h 366"/>
                <a:gd name="T8" fmla="*/ 2147483647 w 740"/>
                <a:gd name="T9" fmla="*/ 2147483647 h 366"/>
                <a:gd name="T10" fmla="*/ 2147483647 w 740"/>
                <a:gd name="T11" fmla="*/ 2147483647 h 366"/>
                <a:gd name="T12" fmla="*/ 2147483647 w 740"/>
                <a:gd name="T13" fmla="*/ 2147483647 h 366"/>
                <a:gd name="T14" fmla="*/ 2147483647 w 740"/>
                <a:gd name="T15" fmla="*/ 2147483647 h 366"/>
                <a:gd name="T16" fmla="*/ 2147483647 w 740"/>
                <a:gd name="T17" fmla="*/ 2147483647 h 366"/>
                <a:gd name="T18" fmla="*/ 2147483647 w 740"/>
                <a:gd name="T19" fmla="*/ 2147483647 h 366"/>
                <a:gd name="T20" fmla="*/ 2147483647 w 740"/>
                <a:gd name="T21" fmla="*/ 2147483647 h 366"/>
                <a:gd name="T22" fmla="*/ 2147483647 w 740"/>
                <a:gd name="T23" fmla="*/ 2147483647 h 366"/>
                <a:gd name="T24" fmla="*/ 2147483647 w 740"/>
                <a:gd name="T25" fmla="*/ 2147483647 h 366"/>
                <a:gd name="T26" fmla="*/ 2147483647 w 740"/>
                <a:gd name="T27" fmla="*/ 2147483647 h 366"/>
                <a:gd name="T28" fmla="*/ 2147483647 w 740"/>
                <a:gd name="T29" fmla="*/ 0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0"/>
                <a:gd name="T46" fmla="*/ 0 h 366"/>
                <a:gd name="T47" fmla="*/ 740 w 740"/>
                <a:gd name="T48" fmla="*/ 366 h 3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0" h="366">
                  <a:moveTo>
                    <a:pt x="8" y="0"/>
                  </a:moveTo>
                  <a:lnTo>
                    <a:pt x="0" y="242"/>
                  </a:lnTo>
                  <a:lnTo>
                    <a:pt x="167" y="247"/>
                  </a:lnTo>
                  <a:lnTo>
                    <a:pt x="165" y="366"/>
                  </a:lnTo>
                  <a:lnTo>
                    <a:pt x="391" y="363"/>
                  </a:lnTo>
                  <a:lnTo>
                    <a:pt x="593" y="360"/>
                  </a:lnTo>
                  <a:lnTo>
                    <a:pt x="740" y="363"/>
                  </a:lnTo>
                  <a:lnTo>
                    <a:pt x="694" y="259"/>
                  </a:lnTo>
                  <a:lnTo>
                    <a:pt x="662" y="163"/>
                  </a:lnTo>
                  <a:lnTo>
                    <a:pt x="627" y="64"/>
                  </a:lnTo>
                  <a:lnTo>
                    <a:pt x="543" y="2"/>
                  </a:lnTo>
                  <a:lnTo>
                    <a:pt x="505" y="38"/>
                  </a:lnTo>
                  <a:lnTo>
                    <a:pt x="459" y="12"/>
                  </a:lnTo>
                  <a:lnTo>
                    <a:pt x="258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5112171" y="3098153"/>
              <a:ext cx="535242" cy="497112"/>
            </a:xfrm>
            <a:custGeom>
              <a:avLst/>
              <a:gdLst>
                <a:gd name="T0" fmla="*/ 0 w 584"/>
                <a:gd name="T1" fmla="*/ 2147483647 h 530"/>
                <a:gd name="T2" fmla="*/ 2147483647 w 584"/>
                <a:gd name="T3" fmla="*/ 0 h 530"/>
                <a:gd name="T4" fmla="*/ 2147483647 w 584"/>
                <a:gd name="T5" fmla="*/ 0 h 530"/>
                <a:gd name="T6" fmla="*/ 2147483647 w 584"/>
                <a:gd name="T7" fmla="*/ 2147483647 h 530"/>
                <a:gd name="T8" fmla="*/ 2147483647 w 584"/>
                <a:gd name="T9" fmla="*/ 2147483647 h 530"/>
                <a:gd name="T10" fmla="*/ 2147483647 w 584"/>
                <a:gd name="T11" fmla="*/ 2147483647 h 530"/>
                <a:gd name="T12" fmla="*/ 2147483647 w 584"/>
                <a:gd name="T13" fmla="*/ 2147483647 h 530"/>
                <a:gd name="T14" fmla="*/ 2147483647 w 584"/>
                <a:gd name="T15" fmla="*/ 2147483647 h 530"/>
                <a:gd name="T16" fmla="*/ 2147483647 w 584"/>
                <a:gd name="T17" fmla="*/ 2147483647 h 530"/>
                <a:gd name="T18" fmla="*/ 2147483647 w 584"/>
                <a:gd name="T19" fmla="*/ 2147483647 h 530"/>
                <a:gd name="T20" fmla="*/ 2147483647 w 584"/>
                <a:gd name="T21" fmla="*/ 2147483647 h 530"/>
                <a:gd name="T22" fmla="*/ 2147483647 w 584"/>
                <a:gd name="T23" fmla="*/ 2147483647 h 530"/>
                <a:gd name="T24" fmla="*/ 2147483647 w 584"/>
                <a:gd name="T25" fmla="*/ 2147483647 h 530"/>
                <a:gd name="T26" fmla="*/ 2147483647 w 584"/>
                <a:gd name="T27" fmla="*/ 2147483647 h 530"/>
                <a:gd name="T28" fmla="*/ 2147483647 w 584"/>
                <a:gd name="T29" fmla="*/ 2147483647 h 530"/>
                <a:gd name="T30" fmla="*/ 2147483647 w 584"/>
                <a:gd name="T31" fmla="*/ 2147483647 h 530"/>
                <a:gd name="T32" fmla="*/ 2147483647 w 584"/>
                <a:gd name="T33" fmla="*/ 2147483647 h 530"/>
                <a:gd name="T34" fmla="*/ 2147483647 w 584"/>
                <a:gd name="T35" fmla="*/ 2147483647 h 530"/>
                <a:gd name="T36" fmla="*/ 2147483647 w 584"/>
                <a:gd name="T37" fmla="*/ 2147483647 h 530"/>
                <a:gd name="T38" fmla="*/ 2147483647 w 584"/>
                <a:gd name="T39" fmla="*/ 2147483647 h 530"/>
                <a:gd name="T40" fmla="*/ 2147483647 w 584"/>
                <a:gd name="T41" fmla="*/ 2147483647 h 530"/>
                <a:gd name="T42" fmla="*/ 2147483647 w 584"/>
                <a:gd name="T43" fmla="*/ 2147483647 h 530"/>
                <a:gd name="T44" fmla="*/ 2147483647 w 584"/>
                <a:gd name="T45" fmla="*/ 2147483647 h 530"/>
                <a:gd name="T46" fmla="*/ 2147483647 w 584"/>
                <a:gd name="T47" fmla="*/ 2147483647 h 530"/>
                <a:gd name="T48" fmla="*/ 2147483647 w 584"/>
                <a:gd name="T49" fmla="*/ 2147483647 h 530"/>
                <a:gd name="T50" fmla="*/ 0 w 584"/>
                <a:gd name="T51" fmla="*/ 2147483647 h 5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530"/>
                <a:gd name="T80" fmla="*/ 584 w 584"/>
                <a:gd name="T81" fmla="*/ 530 h 5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530">
                  <a:moveTo>
                    <a:pt x="0" y="17"/>
                  </a:moveTo>
                  <a:lnTo>
                    <a:pt x="255" y="0"/>
                  </a:lnTo>
                  <a:lnTo>
                    <a:pt x="309" y="0"/>
                  </a:lnTo>
                  <a:lnTo>
                    <a:pt x="351" y="15"/>
                  </a:lnTo>
                  <a:lnTo>
                    <a:pt x="328" y="61"/>
                  </a:lnTo>
                  <a:lnTo>
                    <a:pt x="402" y="136"/>
                  </a:lnTo>
                  <a:lnTo>
                    <a:pt x="427" y="198"/>
                  </a:lnTo>
                  <a:lnTo>
                    <a:pt x="471" y="183"/>
                  </a:lnTo>
                  <a:lnTo>
                    <a:pt x="470" y="272"/>
                  </a:lnTo>
                  <a:lnTo>
                    <a:pt x="515" y="300"/>
                  </a:lnTo>
                  <a:lnTo>
                    <a:pt x="534" y="377"/>
                  </a:lnTo>
                  <a:lnTo>
                    <a:pt x="566" y="385"/>
                  </a:lnTo>
                  <a:lnTo>
                    <a:pt x="584" y="418"/>
                  </a:lnTo>
                  <a:lnTo>
                    <a:pt x="544" y="462"/>
                  </a:lnTo>
                  <a:lnTo>
                    <a:pt x="532" y="516"/>
                  </a:lnTo>
                  <a:lnTo>
                    <a:pt x="475" y="530"/>
                  </a:lnTo>
                  <a:lnTo>
                    <a:pt x="489" y="472"/>
                  </a:lnTo>
                  <a:lnTo>
                    <a:pt x="270" y="494"/>
                  </a:lnTo>
                  <a:lnTo>
                    <a:pt x="113" y="515"/>
                  </a:lnTo>
                  <a:lnTo>
                    <a:pt x="104" y="458"/>
                  </a:lnTo>
                  <a:lnTo>
                    <a:pt x="92" y="289"/>
                  </a:lnTo>
                  <a:lnTo>
                    <a:pt x="91" y="195"/>
                  </a:lnTo>
                  <a:lnTo>
                    <a:pt x="39" y="154"/>
                  </a:lnTo>
                  <a:lnTo>
                    <a:pt x="58" y="115"/>
                  </a:lnTo>
                  <a:lnTo>
                    <a:pt x="33" y="95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69"/>
          <p:cNvGrpSpPr>
            <a:grpSpLocks/>
          </p:cNvGrpSpPr>
          <p:nvPr/>
        </p:nvGrpSpPr>
        <p:grpSpPr bwMode="auto">
          <a:xfrm>
            <a:off x="5244477" y="4098002"/>
            <a:ext cx="1755775" cy="1266825"/>
            <a:chOff x="4007872" y="3874231"/>
            <a:chExt cx="1755778" cy="126683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007872" y="3874231"/>
              <a:ext cx="553805" cy="620588"/>
            </a:xfrm>
            <a:custGeom>
              <a:avLst/>
              <a:gdLst>
                <a:gd name="T0" fmla="*/ 2147483647 w 605"/>
                <a:gd name="T1" fmla="*/ 0 h 662"/>
                <a:gd name="T2" fmla="*/ 2147483647 w 605"/>
                <a:gd name="T3" fmla="*/ 2147483647 h 662"/>
                <a:gd name="T4" fmla="*/ 2147483647 w 605"/>
                <a:gd name="T5" fmla="*/ 2147483647 h 662"/>
                <a:gd name="T6" fmla="*/ 2147483647 w 605"/>
                <a:gd name="T7" fmla="*/ 2147483647 h 662"/>
                <a:gd name="T8" fmla="*/ 2147483647 w 605"/>
                <a:gd name="T9" fmla="*/ 2147483647 h 662"/>
                <a:gd name="T10" fmla="*/ 2147483647 w 605"/>
                <a:gd name="T11" fmla="*/ 2147483647 h 662"/>
                <a:gd name="T12" fmla="*/ 2147483647 w 605"/>
                <a:gd name="T13" fmla="*/ 2147483647 h 662"/>
                <a:gd name="T14" fmla="*/ 2147483647 w 605"/>
                <a:gd name="T15" fmla="*/ 2147483647 h 662"/>
                <a:gd name="T16" fmla="*/ 0 w 605"/>
                <a:gd name="T17" fmla="*/ 2147483647 h 662"/>
                <a:gd name="T18" fmla="*/ 2147483647 w 605"/>
                <a:gd name="T19" fmla="*/ 2147483647 h 662"/>
                <a:gd name="T20" fmla="*/ 2147483647 w 605"/>
                <a:gd name="T21" fmla="*/ 0 h 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5"/>
                <a:gd name="T34" fmla="*/ 0 h 662"/>
                <a:gd name="T35" fmla="*/ 605 w 605"/>
                <a:gd name="T36" fmla="*/ 662 h 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5" h="662">
                  <a:moveTo>
                    <a:pt x="73" y="0"/>
                  </a:moveTo>
                  <a:lnTo>
                    <a:pt x="605" y="26"/>
                  </a:lnTo>
                  <a:lnTo>
                    <a:pt x="580" y="611"/>
                  </a:lnTo>
                  <a:lnTo>
                    <a:pt x="407" y="600"/>
                  </a:lnTo>
                  <a:lnTo>
                    <a:pt x="245" y="596"/>
                  </a:lnTo>
                  <a:lnTo>
                    <a:pt x="245" y="617"/>
                  </a:lnTo>
                  <a:lnTo>
                    <a:pt x="109" y="617"/>
                  </a:lnTo>
                  <a:lnTo>
                    <a:pt x="102" y="662"/>
                  </a:lnTo>
                  <a:lnTo>
                    <a:pt x="0" y="647"/>
                  </a:lnTo>
                  <a:lnTo>
                    <a:pt x="58" y="15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4550848" y="3896681"/>
              <a:ext cx="693030" cy="378446"/>
            </a:xfrm>
            <a:custGeom>
              <a:avLst/>
              <a:gdLst>
                <a:gd name="T0" fmla="*/ 2147483647 w 759"/>
                <a:gd name="T1" fmla="*/ 0 h 403"/>
                <a:gd name="T2" fmla="*/ 0 w 759"/>
                <a:gd name="T3" fmla="*/ 2147483647 h 403"/>
                <a:gd name="T4" fmla="*/ 2147483647 w 759"/>
                <a:gd name="T5" fmla="*/ 2147483647 h 403"/>
                <a:gd name="T6" fmla="*/ 2147483647 w 759"/>
                <a:gd name="T7" fmla="*/ 2147483647 h 403"/>
                <a:gd name="T8" fmla="*/ 2147483647 w 759"/>
                <a:gd name="T9" fmla="*/ 2147483647 h 403"/>
                <a:gd name="T10" fmla="*/ 2147483647 w 759"/>
                <a:gd name="T11" fmla="*/ 2147483647 h 403"/>
                <a:gd name="T12" fmla="*/ 2147483647 w 759"/>
                <a:gd name="T13" fmla="*/ 2147483647 h 403"/>
                <a:gd name="T14" fmla="*/ 2147483647 w 759"/>
                <a:gd name="T15" fmla="*/ 2147483647 h 403"/>
                <a:gd name="T16" fmla="*/ 2147483647 w 759"/>
                <a:gd name="T17" fmla="*/ 2147483647 h 403"/>
                <a:gd name="T18" fmla="*/ 2147483647 w 759"/>
                <a:gd name="T19" fmla="*/ 2147483647 h 403"/>
                <a:gd name="T20" fmla="*/ 2147483647 w 759"/>
                <a:gd name="T21" fmla="*/ 2147483647 h 403"/>
                <a:gd name="T22" fmla="*/ 2147483647 w 759"/>
                <a:gd name="T23" fmla="*/ 2147483647 h 403"/>
                <a:gd name="T24" fmla="*/ 2147483647 w 759"/>
                <a:gd name="T25" fmla="*/ 0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9"/>
                <a:gd name="T40" fmla="*/ 0 h 403"/>
                <a:gd name="T41" fmla="*/ 759 w 759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9" h="403">
                  <a:moveTo>
                    <a:pt x="6" y="0"/>
                  </a:moveTo>
                  <a:lnTo>
                    <a:pt x="0" y="72"/>
                  </a:lnTo>
                  <a:lnTo>
                    <a:pt x="271" y="83"/>
                  </a:lnTo>
                  <a:lnTo>
                    <a:pt x="273" y="312"/>
                  </a:lnTo>
                  <a:lnTo>
                    <a:pt x="411" y="374"/>
                  </a:lnTo>
                  <a:lnTo>
                    <a:pt x="449" y="353"/>
                  </a:lnTo>
                  <a:lnTo>
                    <a:pt x="536" y="403"/>
                  </a:lnTo>
                  <a:lnTo>
                    <a:pt x="592" y="401"/>
                  </a:lnTo>
                  <a:lnTo>
                    <a:pt x="698" y="353"/>
                  </a:lnTo>
                  <a:lnTo>
                    <a:pt x="759" y="398"/>
                  </a:lnTo>
                  <a:lnTo>
                    <a:pt x="759" y="151"/>
                  </a:lnTo>
                  <a:lnTo>
                    <a:pt x="741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5233049" y="3907298"/>
              <a:ext cx="391376" cy="413725"/>
            </a:xfrm>
            <a:custGeom>
              <a:avLst/>
              <a:gdLst>
                <a:gd name="T0" fmla="*/ 0 w 429"/>
                <a:gd name="T1" fmla="*/ 2147483647 h 440"/>
                <a:gd name="T2" fmla="*/ 2147483647 w 429"/>
                <a:gd name="T3" fmla="*/ 2147483647 h 440"/>
                <a:gd name="T4" fmla="*/ 2147483647 w 429"/>
                <a:gd name="T5" fmla="*/ 0 h 440"/>
                <a:gd name="T6" fmla="*/ 2147483647 w 429"/>
                <a:gd name="T7" fmla="*/ 2147483647 h 440"/>
                <a:gd name="T8" fmla="*/ 2147483647 w 429"/>
                <a:gd name="T9" fmla="*/ 2147483647 h 440"/>
                <a:gd name="T10" fmla="*/ 2147483647 w 429"/>
                <a:gd name="T11" fmla="*/ 2147483647 h 440"/>
                <a:gd name="T12" fmla="*/ 2147483647 w 429"/>
                <a:gd name="T13" fmla="*/ 2147483647 h 440"/>
                <a:gd name="T14" fmla="*/ 2147483647 w 429"/>
                <a:gd name="T15" fmla="*/ 2147483647 h 440"/>
                <a:gd name="T16" fmla="*/ 2147483647 w 429"/>
                <a:gd name="T17" fmla="*/ 2147483647 h 440"/>
                <a:gd name="T18" fmla="*/ 2147483647 w 429"/>
                <a:gd name="T19" fmla="*/ 2147483647 h 440"/>
                <a:gd name="T20" fmla="*/ 2147483647 w 429"/>
                <a:gd name="T21" fmla="*/ 2147483647 h 440"/>
                <a:gd name="T22" fmla="*/ 2147483647 w 429"/>
                <a:gd name="T23" fmla="*/ 2147483647 h 440"/>
                <a:gd name="T24" fmla="*/ 2147483647 w 429"/>
                <a:gd name="T25" fmla="*/ 2147483647 h 440"/>
                <a:gd name="T26" fmla="*/ 2147483647 w 429"/>
                <a:gd name="T27" fmla="*/ 2147483647 h 440"/>
                <a:gd name="T28" fmla="*/ 2147483647 w 429"/>
                <a:gd name="T29" fmla="*/ 2147483647 h 440"/>
                <a:gd name="T30" fmla="*/ 0 w 429"/>
                <a:gd name="T31" fmla="*/ 2147483647 h 4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9"/>
                <a:gd name="T49" fmla="*/ 0 h 440"/>
                <a:gd name="T50" fmla="*/ 429 w 429"/>
                <a:gd name="T51" fmla="*/ 440 h 4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9" h="440">
                  <a:moveTo>
                    <a:pt x="0" y="40"/>
                  </a:moveTo>
                  <a:lnTo>
                    <a:pt x="168" y="17"/>
                  </a:lnTo>
                  <a:lnTo>
                    <a:pt x="377" y="0"/>
                  </a:lnTo>
                  <a:lnTo>
                    <a:pt x="366" y="58"/>
                  </a:lnTo>
                  <a:lnTo>
                    <a:pt x="414" y="46"/>
                  </a:lnTo>
                  <a:lnTo>
                    <a:pt x="429" y="84"/>
                  </a:lnTo>
                  <a:lnTo>
                    <a:pt x="381" y="119"/>
                  </a:lnTo>
                  <a:lnTo>
                    <a:pt x="392" y="180"/>
                  </a:lnTo>
                  <a:lnTo>
                    <a:pt x="342" y="282"/>
                  </a:lnTo>
                  <a:lnTo>
                    <a:pt x="306" y="346"/>
                  </a:lnTo>
                  <a:lnTo>
                    <a:pt x="327" y="426"/>
                  </a:lnTo>
                  <a:lnTo>
                    <a:pt x="63" y="440"/>
                  </a:lnTo>
                  <a:lnTo>
                    <a:pt x="62" y="390"/>
                  </a:lnTo>
                  <a:lnTo>
                    <a:pt x="8" y="379"/>
                  </a:lnTo>
                  <a:lnTo>
                    <a:pt x="8" y="11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227537" y="3965635"/>
              <a:ext cx="1124626" cy="1175429"/>
            </a:xfrm>
            <a:custGeom>
              <a:avLst/>
              <a:gdLst>
                <a:gd name="T0" fmla="*/ 2147483647 w 1229"/>
                <a:gd name="T1" fmla="*/ 0 h 1251"/>
                <a:gd name="T2" fmla="*/ 2147483647 w 1229"/>
                <a:gd name="T3" fmla="*/ 2147483647 h 1251"/>
                <a:gd name="T4" fmla="*/ 2147483647 w 1229"/>
                <a:gd name="T5" fmla="*/ 2147483647 h 1251"/>
                <a:gd name="T6" fmla="*/ 2147483647 w 1229"/>
                <a:gd name="T7" fmla="*/ 2147483647 h 1251"/>
                <a:gd name="T8" fmla="*/ 2147483647 w 1229"/>
                <a:gd name="T9" fmla="*/ 2147483647 h 1251"/>
                <a:gd name="T10" fmla="*/ 2147483647 w 1229"/>
                <a:gd name="T11" fmla="*/ 2147483647 h 1251"/>
                <a:gd name="T12" fmla="*/ 2147483647 w 1229"/>
                <a:gd name="T13" fmla="*/ 2147483647 h 1251"/>
                <a:gd name="T14" fmla="*/ 2147483647 w 1229"/>
                <a:gd name="T15" fmla="*/ 2147483647 h 1251"/>
                <a:gd name="T16" fmla="*/ 2147483647 w 1229"/>
                <a:gd name="T17" fmla="*/ 2147483647 h 1251"/>
                <a:gd name="T18" fmla="*/ 2147483647 w 1229"/>
                <a:gd name="T19" fmla="*/ 2147483647 h 1251"/>
                <a:gd name="T20" fmla="*/ 2147483647 w 1229"/>
                <a:gd name="T21" fmla="*/ 2147483647 h 1251"/>
                <a:gd name="T22" fmla="*/ 2147483647 w 1229"/>
                <a:gd name="T23" fmla="*/ 2147483647 h 1251"/>
                <a:gd name="T24" fmla="*/ 2147483647 w 1229"/>
                <a:gd name="T25" fmla="*/ 2147483647 h 1251"/>
                <a:gd name="T26" fmla="*/ 2147483647 w 1229"/>
                <a:gd name="T27" fmla="*/ 2147483647 h 1251"/>
                <a:gd name="T28" fmla="*/ 2147483647 w 1229"/>
                <a:gd name="T29" fmla="*/ 2147483647 h 1251"/>
                <a:gd name="T30" fmla="*/ 2147483647 w 1229"/>
                <a:gd name="T31" fmla="*/ 2147483647 h 1251"/>
                <a:gd name="T32" fmla="*/ 2147483647 w 1229"/>
                <a:gd name="T33" fmla="*/ 2147483647 h 1251"/>
                <a:gd name="T34" fmla="*/ 2147483647 w 1229"/>
                <a:gd name="T35" fmla="*/ 2147483647 h 1251"/>
                <a:gd name="T36" fmla="*/ 2147483647 w 1229"/>
                <a:gd name="T37" fmla="*/ 2147483647 h 1251"/>
                <a:gd name="T38" fmla="*/ 2147483647 w 1229"/>
                <a:gd name="T39" fmla="*/ 2147483647 h 1251"/>
                <a:gd name="T40" fmla="*/ 2147483647 w 1229"/>
                <a:gd name="T41" fmla="*/ 2147483647 h 1251"/>
                <a:gd name="T42" fmla="*/ 2147483647 w 1229"/>
                <a:gd name="T43" fmla="*/ 2147483647 h 1251"/>
                <a:gd name="T44" fmla="*/ 2147483647 w 1229"/>
                <a:gd name="T45" fmla="*/ 2147483647 h 1251"/>
                <a:gd name="T46" fmla="*/ 2147483647 w 1229"/>
                <a:gd name="T47" fmla="*/ 2147483647 h 1251"/>
                <a:gd name="T48" fmla="*/ 2147483647 w 1229"/>
                <a:gd name="T49" fmla="*/ 2147483647 h 1251"/>
                <a:gd name="T50" fmla="*/ 2147483647 w 1229"/>
                <a:gd name="T51" fmla="*/ 2147483647 h 1251"/>
                <a:gd name="T52" fmla="*/ 2147483647 w 1229"/>
                <a:gd name="T53" fmla="*/ 2147483647 h 1251"/>
                <a:gd name="T54" fmla="*/ 2147483647 w 1229"/>
                <a:gd name="T55" fmla="*/ 2147483647 h 1251"/>
                <a:gd name="T56" fmla="*/ 2147483647 w 1229"/>
                <a:gd name="T57" fmla="*/ 2147483647 h 1251"/>
                <a:gd name="T58" fmla="*/ 2147483647 w 1229"/>
                <a:gd name="T59" fmla="*/ 2147483647 h 1251"/>
                <a:gd name="T60" fmla="*/ 2147483647 w 1229"/>
                <a:gd name="T61" fmla="*/ 2147483647 h 1251"/>
                <a:gd name="T62" fmla="*/ 2147483647 w 1229"/>
                <a:gd name="T63" fmla="*/ 2147483647 h 1251"/>
                <a:gd name="T64" fmla="*/ 2147483647 w 1229"/>
                <a:gd name="T65" fmla="*/ 2147483647 h 1251"/>
                <a:gd name="T66" fmla="*/ 2147483647 w 1229"/>
                <a:gd name="T67" fmla="*/ 2147483647 h 1251"/>
                <a:gd name="T68" fmla="*/ 2147483647 w 1229"/>
                <a:gd name="T69" fmla="*/ 2147483647 h 1251"/>
                <a:gd name="T70" fmla="*/ 2147483647 w 1229"/>
                <a:gd name="T71" fmla="*/ 2147483647 h 1251"/>
                <a:gd name="T72" fmla="*/ 2147483647 w 1229"/>
                <a:gd name="T73" fmla="*/ 2147483647 h 1251"/>
                <a:gd name="T74" fmla="*/ 2147483647 w 1229"/>
                <a:gd name="T75" fmla="*/ 2147483647 h 1251"/>
                <a:gd name="T76" fmla="*/ 2147483647 w 1229"/>
                <a:gd name="T77" fmla="*/ 2147483647 h 1251"/>
                <a:gd name="T78" fmla="*/ 2147483647 w 1229"/>
                <a:gd name="T79" fmla="*/ 2147483647 h 1251"/>
                <a:gd name="T80" fmla="*/ 2147483647 w 1229"/>
                <a:gd name="T81" fmla="*/ 2147483647 h 1251"/>
                <a:gd name="T82" fmla="*/ 2147483647 w 1229"/>
                <a:gd name="T83" fmla="*/ 2147483647 h 1251"/>
                <a:gd name="T84" fmla="*/ 2147483647 w 1229"/>
                <a:gd name="T85" fmla="*/ 2147483647 h 1251"/>
                <a:gd name="T86" fmla="*/ 2147483647 w 1229"/>
                <a:gd name="T87" fmla="*/ 2147483647 h 1251"/>
                <a:gd name="T88" fmla="*/ 2147483647 w 1229"/>
                <a:gd name="T89" fmla="*/ 2147483647 h 1251"/>
                <a:gd name="T90" fmla="*/ 2147483647 w 1229"/>
                <a:gd name="T91" fmla="*/ 2147483647 h 1251"/>
                <a:gd name="T92" fmla="*/ 0 w 1229"/>
                <a:gd name="T93" fmla="*/ 2147483647 h 1251"/>
                <a:gd name="T94" fmla="*/ 0 w 1229"/>
                <a:gd name="T95" fmla="*/ 2147483647 h 1251"/>
                <a:gd name="T96" fmla="*/ 2147483647 w 1229"/>
                <a:gd name="T97" fmla="*/ 2147483647 h 1251"/>
                <a:gd name="T98" fmla="*/ 2147483647 w 1229"/>
                <a:gd name="T99" fmla="*/ 2147483647 h 1251"/>
                <a:gd name="T100" fmla="*/ 2147483647 w 1229"/>
                <a:gd name="T101" fmla="*/ 0 h 12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29"/>
                <a:gd name="T154" fmla="*/ 0 h 1251"/>
                <a:gd name="T155" fmla="*/ 1229 w 1229"/>
                <a:gd name="T156" fmla="*/ 1251 h 12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29" h="1251">
                  <a:moveTo>
                    <a:pt x="355" y="0"/>
                  </a:moveTo>
                  <a:lnTo>
                    <a:pt x="628" y="11"/>
                  </a:lnTo>
                  <a:lnTo>
                    <a:pt x="628" y="238"/>
                  </a:lnTo>
                  <a:lnTo>
                    <a:pt x="766" y="300"/>
                  </a:lnTo>
                  <a:lnTo>
                    <a:pt x="804" y="281"/>
                  </a:lnTo>
                  <a:lnTo>
                    <a:pt x="894" y="329"/>
                  </a:lnTo>
                  <a:lnTo>
                    <a:pt x="948" y="325"/>
                  </a:lnTo>
                  <a:lnTo>
                    <a:pt x="1054" y="276"/>
                  </a:lnTo>
                  <a:lnTo>
                    <a:pt x="1113" y="323"/>
                  </a:lnTo>
                  <a:lnTo>
                    <a:pt x="1167" y="335"/>
                  </a:lnTo>
                  <a:lnTo>
                    <a:pt x="1167" y="522"/>
                  </a:lnTo>
                  <a:lnTo>
                    <a:pt x="1229" y="637"/>
                  </a:lnTo>
                  <a:lnTo>
                    <a:pt x="1214" y="794"/>
                  </a:lnTo>
                  <a:lnTo>
                    <a:pt x="1148" y="858"/>
                  </a:lnTo>
                  <a:lnTo>
                    <a:pt x="1133" y="801"/>
                  </a:lnTo>
                  <a:lnTo>
                    <a:pt x="1113" y="826"/>
                  </a:lnTo>
                  <a:lnTo>
                    <a:pt x="1129" y="863"/>
                  </a:lnTo>
                  <a:lnTo>
                    <a:pt x="1010" y="958"/>
                  </a:lnTo>
                  <a:lnTo>
                    <a:pt x="981" y="963"/>
                  </a:lnTo>
                  <a:lnTo>
                    <a:pt x="919" y="1010"/>
                  </a:lnTo>
                  <a:lnTo>
                    <a:pt x="919" y="1036"/>
                  </a:lnTo>
                  <a:lnTo>
                    <a:pt x="900" y="1042"/>
                  </a:lnTo>
                  <a:lnTo>
                    <a:pt x="914" y="1072"/>
                  </a:lnTo>
                  <a:lnTo>
                    <a:pt x="880" y="1119"/>
                  </a:lnTo>
                  <a:lnTo>
                    <a:pt x="900" y="1189"/>
                  </a:lnTo>
                  <a:lnTo>
                    <a:pt x="919" y="1210"/>
                  </a:lnTo>
                  <a:lnTo>
                    <a:pt x="914" y="1251"/>
                  </a:lnTo>
                  <a:lnTo>
                    <a:pt x="867" y="1251"/>
                  </a:lnTo>
                  <a:lnTo>
                    <a:pt x="824" y="1231"/>
                  </a:lnTo>
                  <a:lnTo>
                    <a:pt x="794" y="1236"/>
                  </a:lnTo>
                  <a:lnTo>
                    <a:pt x="700" y="1199"/>
                  </a:lnTo>
                  <a:lnTo>
                    <a:pt x="657" y="1057"/>
                  </a:lnTo>
                  <a:lnTo>
                    <a:pt x="590" y="989"/>
                  </a:lnTo>
                  <a:lnTo>
                    <a:pt x="530" y="863"/>
                  </a:lnTo>
                  <a:lnTo>
                    <a:pt x="504" y="851"/>
                  </a:lnTo>
                  <a:lnTo>
                    <a:pt x="472" y="819"/>
                  </a:lnTo>
                  <a:lnTo>
                    <a:pt x="441" y="819"/>
                  </a:lnTo>
                  <a:lnTo>
                    <a:pt x="396" y="808"/>
                  </a:lnTo>
                  <a:lnTo>
                    <a:pt x="361" y="819"/>
                  </a:lnTo>
                  <a:lnTo>
                    <a:pt x="338" y="883"/>
                  </a:lnTo>
                  <a:lnTo>
                    <a:pt x="300" y="892"/>
                  </a:lnTo>
                  <a:lnTo>
                    <a:pt x="222" y="843"/>
                  </a:lnTo>
                  <a:lnTo>
                    <a:pt x="176" y="784"/>
                  </a:lnTo>
                  <a:lnTo>
                    <a:pt x="168" y="711"/>
                  </a:lnTo>
                  <a:lnTo>
                    <a:pt x="135" y="663"/>
                  </a:lnTo>
                  <a:lnTo>
                    <a:pt x="57" y="596"/>
                  </a:lnTo>
                  <a:lnTo>
                    <a:pt x="0" y="523"/>
                  </a:lnTo>
                  <a:lnTo>
                    <a:pt x="0" y="493"/>
                  </a:lnTo>
                  <a:lnTo>
                    <a:pt x="186" y="495"/>
                  </a:lnTo>
                  <a:lnTo>
                    <a:pt x="338" y="51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5290286" y="4315217"/>
              <a:ext cx="473364" cy="431365"/>
            </a:xfrm>
            <a:custGeom>
              <a:avLst/>
              <a:gdLst>
                <a:gd name="T0" fmla="*/ 0 w 518"/>
                <a:gd name="T1" fmla="*/ 2147483647 h 458"/>
                <a:gd name="T2" fmla="*/ 2147483647 w 518"/>
                <a:gd name="T3" fmla="*/ 0 h 458"/>
                <a:gd name="T4" fmla="*/ 2147483647 w 518"/>
                <a:gd name="T5" fmla="*/ 2147483647 h 458"/>
                <a:gd name="T6" fmla="*/ 2147483647 w 518"/>
                <a:gd name="T7" fmla="*/ 2147483647 h 458"/>
                <a:gd name="T8" fmla="*/ 2147483647 w 518"/>
                <a:gd name="T9" fmla="*/ 2147483647 h 458"/>
                <a:gd name="T10" fmla="*/ 2147483647 w 518"/>
                <a:gd name="T11" fmla="*/ 2147483647 h 458"/>
                <a:gd name="T12" fmla="*/ 2147483647 w 518"/>
                <a:gd name="T13" fmla="*/ 2147483647 h 458"/>
                <a:gd name="T14" fmla="*/ 2147483647 w 518"/>
                <a:gd name="T15" fmla="*/ 2147483647 h 458"/>
                <a:gd name="T16" fmla="*/ 2147483647 w 518"/>
                <a:gd name="T17" fmla="*/ 2147483647 h 458"/>
                <a:gd name="T18" fmla="*/ 2147483647 w 518"/>
                <a:gd name="T19" fmla="*/ 2147483647 h 458"/>
                <a:gd name="T20" fmla="*/ 2147483647 w 518"/>
                <a:gd name="T21" fmla="*/ 2147483647 h 458"/>
                <a:gd name="T22" fmla="*/ 2147483647 w 518"/>
                <a:gd name="T23" fmla="*/ 2147483647 h 458"/>
                <a:gd name="T24" fmla="*/ 2147483647 w 518"/>
                <a:gd name="T25" fmla="*/ 2147483647 h 458"/>
                <a:gd name="T26" fmla="*/ 2147483647 w 518"/>
                <a:gd name="T27" fmla="*/ 2147483647 h 458"/>
                <a:gd name="T28" fmla="*/ 2147483647 w 518"/>
                <a:gd name="T29" fmla="*/ 2147483647 h 458"/>
                <a:gd name="T30" fmla="*/ 2147483647 w 518"/>
                <a:gd name="T31" fmla="*/ 2147483647 h 458"/>
                <a:gd name="T32" fmla="*/ 2147483647 w 518"/>
                <a:gd name="T33" fmla="*/ 2147483647 h 458"/>
                <a:gd name="T34" fmla="*/ 2147483647 w 518"/>
                <a:gd name="T35" fmla="*/ 2147483647 h 458"/>
                <a:gd name="T36" fmla="*/ 2147483647 w 518"/>
                <a:gd name="T37" fmla="*/ 2147483647 h 458"/>
                <a:gd name="T38" fmla="*/ 2147483647 w 518"/>
                <a:gd name="T39" fmla="*/ 2147483647 h 458"/>
                <a:gd name="T40" fmla="*/ 2147483647 w 518"/>
                <a:gd name="T41" fmla="*/ 2147483647 h 458"/>
                <a:gd name="T42" fmla="*/ 2147483647 w 518"/>
                <a:gd name="T43" fmla="*/ 2147483647 h 458"/>
                <a:gd name="T44" fmla="*/ 2147483647 w 518"/>
                <a:gd name="T45" fmla="*/ 2147483647 h 458"/>
                <a:gd name="T46" fmla="*/ 2147483647 w 518"/>
                <a:gd name="T47" fmla="*/ 2147483647 h 458"/>
                <a:gd name="T48" fmla="*/ 2147483647 w 518"/>
                <a:gd name="T49" fmla="*/ 2147483647 h 458"/>
                <a:gd name="T50" fmla="*/ 2147483647 w 518"/>
                <a:gd name="T51" fmla="*/ 2147483647 h 458"/>
                <a:gd name="T52" fmla="*/ 2147483647 w 518"/>
                <a:gd name="T53" fmla="*/ 2147483647 h 458"/>
                <a:gd name="T54" fmla="*/ 2147483647 w 518"/>
                <a:gd name="T55" fmla="*/ 2147483647 h 458"/>
                <a:gd name="T56" fmla="*/ 2147483647 w 518"/>
                <a:gd name="T57" fmla="*/ 2147483647 h 458"/>
                <a:gd name="T58" fmla="*/ 2147483647 w 518"/>
                <a:gd name="T59" fmla="*/ 2147483647 h 458"/>
                <a:gd name="T60" fmla="*/ 2147483647 w 518"/>
                <a:gd name="T61" fmla="*/ 2147483647 h 458"/>
                <a:gd name="T62" fmla="*/ 2147483647 w 518"/>
                <a:gd name="T63" fmla="*/ 2147483647 h 458"/>
                <a:gd name="T64" fmla="*/ 2147483647 w 518"/>
                <a:gd name="T65" fmla="*/ 2147483647 h 458"/>
                <a:gd name="T66" fmla="*/ 2147483647 w 518"/>
                <a:gd name="T67" fmla="*/ 2147483647 h 458"/>
                <a:gd name="T68" fmla="*/ 0 w 518"/>
                <a:gd name="T69" fmla="*/ 2147483647 h 4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8"/>
                <a:gd name="T106" fmla="*/ 0 h 458"/>
                <a:gd name="T107" fmla="*/ 518 w 518"/>
                <a:gd name="T108" fmla="*/ 458 h 4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8" h="458">
                  <a:moveTo>
                    <a:pt x="0" y="11"/>
                  </a:moveTo>
                  <a:lnTo>
                    <a:pt x="259" y="0"/>
                  </a:lnTo>
                  <a:lnTo>
                    <a:pt x="305" y="94"/>
                  </a:lnTo>
                  <a:lnTo>
                    <a:pt x="265" y="206"/>
                  </a:lnTo>
                  <a:lnTo>
                    <a:pt x="253" y="257"/>
                  </a:lnTo>
                  <a:lnTo>
                    <a:pt x="427" y="236"/>
                  </a:lnTo>
                  <a:lnTo>
                    <a:pt x="439" y="309"/>
                  </a:lnTo>
                  <a:lnTo>
                    <a:pt x="386" y="301"/>
                  </a:lnTo>
                  <a:lnTo>
                    <a:pt x="363" y="333"/>
                  </a:lnTo>
                  <a:lnTo>
                    <a:pt x="389" y="354"/>
                  </a:lnTo>
                  <a:lnTo>
                    <a:pt x="437" y="330"/>
                  </a:lnTo>
                  <a:lnTo>
                    <a:pt x="439" y="365"/>
                  </a:lnTo>
                  <a:lnTo>
                    <a:pt x="465" y="334"/>
                  </a:lnTo>
                  <a:lnTo>
                    <a:pt x="484" y="334"/>
                  </a:lnTo>
                  <a:lnTo>
                    <a:pt x="462" y="396"/>
                  </a:lnTo>
                  <a:lnTo>
                    <a:pt x="505" y="406"/>
                  </a:lnTo>
                  <a:lnTo>
                    <a:pt x="518" y="440"/>
                  </a:lnTo>
                  <a:lnTo>
                    <a:pt x="498" y="450"/>
                  </a:lnTo>
                  <a:lnTo>
                    <a:pt x="472" y="429"/>
                  </a:lnTo>
                  <a:lnTo>
                    <a:pt x="422" y="414"/>
                  </a:lnTo>
                  <a:lnTo>
                    <a:pt x="433" y="453"/>
                  </a:lnTo>
                  <a:lnTo>
                    <a:pt x="408" y="458"/>
                  </a:lnTo>
                  <a:lnTo>
                    <a:pt x="388" y="422"/>
                  </a:lnTo>
                  <a:lnTo>
                    <a:pt x="375" y="444"/>
                  </a:lnTo>
                  <a:lnTo>
                    <a:pt x="298" y="444"/>
                  </a:lnTo>
                  <a:lnTo>
                    <a:pt x="298" y="422"/>
                  </a:lnTo>
                  <a:lnTo>
                    <a:pt x="270" y="396"/>
                  </a:lnTo>
                  <a:lnTo>
                    <a:pt x="213" y="393"/>
                  </a:lnTo>
                  <a:lnTo>
                    <a:pt x="261" y="422"/>
                  </a:lnTo>
                  <a:lnTo>
                    <a:pt x="195" y="438"/>
                  </a:lnTo>
                  <a:lnTo>
                    <a:pt x="90" y="417"/>
                  </a:lnTo>
                  <a:lnTo>
                    <a:pt x="50" y="422"/>
                  </a:lnTo>
                  <a:lnTo>
                    <a:pt x="65" y="269"/>
                  </a:lnTo>
                  <a:lnTo>
                    <a:pt x="1" y="1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AFC2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Freeform 59"/>
          <p:cNvSpPr>
            <a:spLocks/>
          </p:cNvSpPr>
          <p:nvPr/>
        </p:nvSpPr>
        <p:spPr bwMode="auto">
          <a:xfrm>
            <a:off x="7229740" y="3274384"/>
            <a:ext cx="331788" cy="436562"/>
          </a:xfrm>
          <a:custGeom>
            <a:avLst/>
            <a:gdLst>
              <a:gd name="T0" fmla="*/ 0 w 365"/>
              <a:gd name="T1" fmla="*/ 2147483647 h 465"/>
              <a:gd name="T2" fmla="*/ 2147483647 w 365"/>
              <a:gd name="T3" fmla="*/ 2147483647 h 465"/>
              <a:gd name="T4" fmla="*/ 2147483647 w 365"/>
              <a:gd name="T5" fmla="*/ 2147483647 h 465"/>
              <a:gd name="T6" fmla="*/ 2147483647 w 365"/>
              <a:gd name="T7" fmla="*/ 2147483647 h 465"/>
              <a:gd name="T8" fmla="*/ 2147483647 w 365"/>
              <a:gd name="T9" fmla="*/ 2147483647 h 465"/>
              <a:gd name="T10" fmla="*/ 2147483647 w 365"/>
              <a:gd name="T11" fmla="*/ 0 h 465"/>
              <a:gd name="T12" fmla="*/ 2147483647 w 365"/>
              <a:gd name="T13" fmla="*/ 2147483647 h 465"/>
              <a:gd name="T14" fmla="*/ 2147483647 w 365"/>
              <a:gd name="T15" fmla="*/ 2147483647 h 465"/>
              <a:gd name="T16" fmla="*/ 2147483647 w 365"/>
              <a:gd name="T17" fmla="*/ 2147483647 h 465"/>
              <a:gd name="T18" fmla="*/ 2147483647 w 365"/>
              <a:gd name="T19" fmla="*/ 2147483647 h 465"/>
              <a:gd name="T20" fmla="*/ 2147483647 w 365"/>
              <a:gd name="T21" fmla="*/ 2147483647 h 465"/>
              <a:gd name="T22" fmla="*/ 2147483647 w 365"/>
              <a:gd name="T23" fmla="*/ 2147483647 h 465"/>
              <a:gd name="T24" fmla="*/ 2147483647 w 365"/>
              <a:gd name="T25" fmla="*/ 2147483647 h 465"/>
              <a:gd name="T26" fmla="*/ 2147483647 w 365"/>
              <a:gd name="T27" fmla="*/ 2147483647 h 465"/>
              <a:gd name="T28" fmla="*/ 2147483647 w 365"/>
              <a:gd name="T29" fmla="*/ 2147483647 h 465"/>
              <a:gd name="T30" fmla="*/ 2147483647 w 365"/>
              <a:gd name="T31" fmla="*/ 2147483647 h 465"/>
              <a:gd name="T32" fmla="*/ 2147483647 w 365"/>
              <a:gd name="T33" fmla="*/ 2147483647 h 465"/>
              <a:gd name="T34" fmla="*/ 2147483647 w 365"/>
              <a:gd name="T35" fmla="*/ 2147483647 h 465"/>
              <a:gd name="T36" fmla="*/ 0 w 365"/>
              <a:gd name="T37" fmla="*/ 2147483647 h 4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5"/>
              <a:gd name="T58" fmla="*/ 0 h 465"/>
              <a:gd name="T59" fmla="*/ 365 w 365"/>
              <a:gd name="T60" fmla="*/ 465 h 4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5" h="465">
                <a:moveTo>
                  <a:pt x="0" y="102"/>
                </a:moveTo>
                <a:lnTo>
                  <a:pt x="164" y="85"/>
                </a:lnTo>
                <a:lnTo>
                  <a:pt x="199" y="91"/>
                </a:lnTo>
                <a:lnTo>
                  <a:pt x="276" y="53"/>
                </a:lnTo>
                <a:lnTo>
                  <a:pt x="294" y="17"/>
                </a:lnTo>
                <a:lnTo>
                  <a:pt x="339" y="0"/>
                </a:lnTo>
                <a:lnTo>
                  <a:pt x="365" y="174"/>
                </a:lnTo>
                <a:lnTo>
                  <a:pt x="347" y="194"/>
                </a:lnTo>
                <a:lnTo>
                  <a:pt x="351" y="316"/>
                </a:lnTo>
                <a:lnTo>
                  <a:pt x="315" y="327"/>
                </a:lnTo>
                <a:lnTo>
                  <a:pt x="294" y="395"/>
                </a:lnTo>
                <a:lnTo>
                  <a:pt x="265" y="386"/>
                </a:lnTo>
                <a:lnTo>
                  <a:pt x="255" y="465"/>
                </a:lnTo>
                <a:lnTo>
                  <a:pt x="216" y="431"/>
                </a:lnTo>
                <a:lnTo>
                  <a:pt x="133" y="453"/>
                </a:lnTo>
                <a:lnTo>
                  <a:pt x="99" y="424"/>
                </a:lnTo>
                <a:lnTo>
                  <a:pt x="54" y="422"/>
                </a:lnTo>
                <a:lnTo>
                  <a:pt x="30" y="290"/>
                </a:lnTo>
                <a:lnTo>
                  <a:pt x="0" y="102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60"/>
          <p:cNvSpPr>
            <a:spLocks/>
          </p:cNvSpPr>
          <p:nvPr/>
        </p:nvSpPr>
        <p:spPr bwMode="auto">
          <a:xfrm>
            <a:off x="6748730" y="3336298"/>
            <a:ext cx="333375" cy="627063"/>
          </a:xfrm>
          <a:custGeom>
            <a:avLst/>
            <a:gdLst>
              <a:gd name="T0" fmla="*/ 2147483647 w 366"/>
              <a:gd name="T1" fmla="*/ 2147483647 h 669"/>
              <a:gd name="T2" fmla="*/ 2147483647 w 366"/>
              <a:gd name="T3" fmla="*/ 0 h 669"/>
              <a:gd name="T4" fmla="*/ 2147483647 w 366"/>
              <a:gd name="T5" fmla="*/ 2147483647 h 669"/>
              <a:gd name="T6" fmla="*/ 2147483647 w 366"/>
              <a:gd name="T7" fmla="*/ 2147483647 h 669"/>
              <a:gd name="T8" fmla="*/ 2147483647 w 366"/>
              <a:gd name="T9" fmla="*/ 2147483647 h 669"/>
              <a:gd name="T10" fmla="*/ 2147483647 w 366"/>
              <a:gd name="T11" fmla="*/ 2147483647 h 669"/>
              <a:gd name="T12" fmla="*/ 2147483647 w 366"/>
              <a:gd name="T13" fmla="*/ 2147483647 h 669"/>
              <a:gd name="T14" fmla="*/ 2147483647 w 366"/>
              <a:gd name="T15" fmla="*/ 2147483647 h 669"/>
              <a:gd name="T16" fmla="*/ 2147483647 w 366"/>
              <a:gd name="T17" fmla="*/ 2147483647 h 669"/>
              <a:gd name="T18" fmla="*/ 2147483647 w 366"/>
              <a:gd name="T19" fmla="*/ 2147483647 h 669"/>
              <a:gd name="T20" fmla="*/ 2147483647 w 366"/>
              <a:gd name="T21" fmla="*/ 2147483647 h 669"/>
              <a:gd name="T22" fmla="*/ 2147483647 w 366"/>
              <a:gd name="T23" fmla="*/ 2147483647 h 669"/>
              <a:gd name="T24" fmla="*/ 2147483647 w 366"/>
              <a:gd name="T25" fmla="*/ 2147483647 h 669"/>
              <a:gd name="T26" fmla="*/ 2147483647 w 366"/>
              <a:gd name="T27" fmla="*/ 2147483647 h 669"/>
              <a:gd name="T28" fmla="*/ 2147483647 w 366"/>
              <a:gd name="T29" fmla="*/ 2147483647 h 669"/>
              <a:gd name="T30" fmla="*/ 2147483647 w 366"/>
              <a:gd name="T31" fmla="*/ 2147483647 h 669"/>
              <a:gd name="T32" fmla="*/ 2147483647 w 366"/>
              <a:gd name="T33" fmla="*/ 2147483647 h 669"/>
              <a:gd name="T34" fmla="*/ 0 w 366"/>
              <a:gd name="T35" fmla="*/ 2147483647 h 669"/>
              <a:gd name="T36" fmla="*/ 2147483647 w 366"/>
              <a:gd name="T37" fmla="*/ 2147483647 h 669"/>
              <a:gd name="T38" fmla="*/ 2147483647 w 366"/>
              <a:gd name="T39" fmla="*/ 2147483647 h 669"/>
              <a:gd name="T40" fmla="*/ 2147483647 w 366"/>
              <a:gd name="T41" fmla="*/ 2147483647 h 669"/>
              <a:gd name="T42" fmla="*/ 2147483647 w 366"/>
              <a:gd name="T43" fmla="*/ 2147483647 h 669"/>
              <a:gd name="T44" fmla="*/ 2147483647 w 366"/>
              <a:gd name="T45" fmla="*/ 2147483647 h 66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66"/>
              <a:gd name="T70" fmla="*/ 0 h 669"/>
              <a:gd name="T71" fmla="*/ 366 w 366"/>
              <a:gd name="T72" fmla="*/ 669 h 66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66" h="669">
                <a:moveTo>
                  <a:pt x="68" y="36"/>
                </a:moveTo>
                <a:lnTo>
                  <a:pt x="278" y="0"/>
                </a:lnTo>
                <a:lnTo>
                  <a:pt x="310" y="81"/>
                </a:lnTo>
                <a:lnTo>
                  <a:pt x="353" y="425"/>
                </a:lnTo>
                <a:lnTo>
                  <a:pt x="366" y="469"/>
                </a:lnTo>
                <a:lnTo>
                  <a:pt x="332" y="561"/>
                </a:lnTo>
                <a:lnTo>
                  <a:pt x="332" y="623"/>
                </a:lnTo>
                <a:lnTo>
                  <a:pt x="296" y="617"/>
                </a:lnTo>
                <a:lnTo>
                  <a:pt x="298" y="669"/>
                </a:lnTo>
                <a:lnTo>
                  <a:pt x="258" y="648"/>
                </a:lnTo>
                <a:lnTo>
                  <a:pt x="237" y="655"/>
                </a:lnTo>
                <a:lnTo>
                  <a:pt x="207" y="649"/>
                </a:lnTo>
                <a:lnTo>
                  <a:pt x="185" y="570"/>
                </a:lnTo>
                <a:lnTo>
                  <a:pt x="143" y="546"/>
                </a:lnTo>
                <a:lnTo>
                  <a:pt x="143" y="458"/>
                </a:lnTo>
                <a:lnTo>
                  <a:pt x="100" y="469"/>
                </a:lnTo>
                <a:lnTo>
                  <a:pt x="75" y="406"/>
                </a:lnTo>
                <a:lnTo>
                  <a:pt x="0" y="333"/>
                </a:lnTo>
                <a:lnTo>
                  <a:pt x="56" y="217"/>
                </a:lnTo>
                <a:lnTo>
                  <a:pt x="40" y="164"/>
                </a:lnTo>
                <a:lnTo>
                  <a:pt x="95" y="153"/>
                </a:lnTo>
                <a:lnTo>
                  <a:pt x="100" y="78"/>
                </a:lnTo>
                <a:lnTo>
                  <a:pt x="68" y="36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61"/>
          <p:cNvSpPr>
            <a:spLocks/>
          </p:cNvSpPr>
          <p:nvPr/>
        </p:nvSpPr>
        <p:spPr bwMode="auto">
          <a:xfrm>
            <a:off x="7026540" y="3369634"/>
            <a:ext cx="260350" cy="487362"/>
          </a:xfrm>
          <a:custGeom>
            <a:avLst/>
            <a:gdLst>
              <a:gd name="T0" fmla="*/ 0 w 285"/>
              <a:gd name="T1" fmla="*/ 2147483647 h 518"/>
              <a:gd name="T2" fmla="*/ 2147483647 w 285"/>
              <a:gd name="T3" fmla="*/ 2147483647 h 518"/>
              <a:gd name="T4" fmla="*/ 2147483647 w 285"/>
              <a:gd name="T5" fmla="*/ 2147483647 h 518"/>
              <a:gd name="T6" fmla="*/ 2147483647 w 285"/>
              <a:gd name="T7" fmla="*/ 2147483647 h 518"/>
              <a:gd name="T8" fmla="*/ 2147483647 w 285"/>
              <a:gd name="T9" fmla="*/ 2147483647 h 518"/>
              <a:gd name="T10" fmla="*/ 2147483647 w 285"/>
              <a:gd name="T11" fmla="*/ 0 h 518"/>
              <a:gd name="T12" fmla="*/ 2147483647 w 285"/>
              <a:gd name="T13" fmla="*/ 2147483647 h 518"/>
              <a:gd name="T14" fmla="*/ 2147483647 w 285"/>
              <a:gd name="T15" fmla="*/ 2147483647 h 518"/>
              <a:gd name="T16" fmla="*/ 2147483647 w 285"/>
              <a:gd name="T17" fmla="*/ 2147483647 h 518"/>
              <a:gd name="T18" fmla="*/ 2147483647 w 285"/>
              <a:gd name="T19" fmla="*/ 2147483647 h 518"/>
              <a:gd name="T20" fmla="*/ 2147483647 w 285"/>
              <a:gd name="T21" fmla="*/ 2147483647 h 518"/>
              <a:gd name="T22" fmla="*/ 2147483647 w 285"/>
              <a:gd name="T23" fmla="*/ 2147483647 h 518"/>
              <a:gd name="T24" fmla="*/ 2147483647 w 285"/>
              <a:gd name="T25" fmla="*/ 2147483647 h 518"/>
              <a:gd name="T26" fmla="*/ 2147483647 w 285"/>
              <a:gd name="T27" fmla="*/ 2147483647 h 518"/>
              <a:gd name="T28" fmla="*/ 2147483647 w 285"/>
              <a:gd name="T29" fmla="*/ 2147483647 h 518"/>
              <a:gd name="T30" fmla="*/ 0 w 285"/>
              <a:gd name="T31" fmla="*/ 2147483647 h 5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518"/>
              <a:gd name="T50" fmla="*/ 285 w 285"/>
              <a:gd name="T51" fmla="*/ 518 h 5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518">
                <a:moveTo>
                  <a:pt x="0" y="36"/>
                </a:moveTo>
                <a:lnTo>
                  <a:pt x="33" y="56"/>
                </a:lnTo>
                <a:lnTo>
                  <a:pt x="66" y="53"/>
                </a:lnTo>
                <a:lnTo>
                  <a:pt x="77" y="43"/>
                </a:lnTo>
                <a:lnTo>
                  <a:pt x="83" y="11"/>
                </a:lnTo>
                <a:lnTo>
                  <a:pt x="222" y="0"/>
                </a:lnTo>
                <a:lnTo>
                  <a:pt x="285" y="367"/>
                </a:lnTo>
                <a:lnTo>
                  <a:pt x="280" y="362"/>
                </a:lnTo>
                <a:lnTo>
                  <a:pt x="233" y="383"/>
                </a:lnTo>
                <a:lnTo>
                  <a:pt x="199" y="481"/>
                </a:lnTo>
                <a:lnTo>
                  <a:pt x="151" y="467"/>
                </a:lnTo>
                <a:lnTo>
                  <a:pt x="93" y="504"/>
                </a:lnTo>
                <a:lnTo>
                  <a:pt x="19" y="518"/>
                </a:lnTo>
                <a:lnTo>
                  <a:pt x="53" y="421"/>
                </a:lnTo>
                <a:lnTo>
                  <a:pt x="37" y="368"/>
                </a:lnTo>
                <a:lnTo>
                  <a:pt x="0" y="36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62"/>
          <p:cNvSpPr>
            <a:spLocks/>
          </p:cNvSpPr>
          <p:nvPr/>
        </p:nvSpPr>
        <p:spPr bwMode="auto">
          <a:xfrm>
            <a:off x="6652069" y="2843271"/>
            <a:ext cx="401638" cy="533400"/>
          </a:xfrm>
          <a:custGeom>
            <a:avLst/>
            <a:gdLst>
              <a:gd name="T0" fmla="*/ 2147483647 w 440"/>
              <a:gd name="T1" fmla="*/ 2147483647 h 569"/>
              <a:gd name="T2" fmla="*/ 2147483647 w 440"/>
              <a:gd name="T3" fmla="*/ 2147483647 h 569"/>
              <a:gd name="T4" fmla="*/ 2147483647 w 440"/>
              <a:gd name="T5" fmla="*/ 2147483647 h 569"/>
              <a:gd name="T6" fmla="*/ 2147483647 w 440"/>
              <a:gd name="T7" fmla="*/ 0 h 569"/>
              <a:gd name="T8" fmla="*/ 2147483647 w 440"/>
              <a:gd name="T9" fmla="*/ 2147483647 h 569"/>
              <a:gd name="T10" fmla="*/ 2147483647 w 440"/>
              <a:gd name="T11" fmla="*/ 2147483647 h 569"/>
              <a:gd name="T12" fmla="*/ 2147483647 w 440"/>
              <a:gd name="T13" fmla="*/ 2147483647 h 569"/>
              <a:gd name="T14" fmla="*/ 2147483647 w 440"/>
              <a:gd name="T15" fmla="*/ 2147483647 h 569"/>
              <a:gd name="T16" fmla="*/ 2147483647 w 440"/>
              <a:gd name="T17" fmla="*/ 2147483647 h 569"/>
              <a:gd name="T18" fmla="*/ 2147483647 w 440"/>
              <a:gd name="T19" fmla="*/ 2147483647 h 569"/>
              <a:gd name="T20" fmla="*/ 2147483647 w 440"/>
              <a:gd name="T21" fmla="*/ 2147483647 h 569"/>
              <a:gd name="T22" fmla="*/ 2147483647 w 440"/>
              <a:gd name="T23" fmla="*/ 2147483647 h 569"/>
              <a:gd name="T24" fmla="*/ 2147483647 w 440"/>
              <a:gd name="T25" fmla="*/ 2147483647 h 569"/>
              <a:gd name="T26" fmla="*/ 2147483647 w 440"/>
              <a:gd name="T27" fmla="*/ 2147483647 h 569"/>
              <a:gd name="T28" fmla="*/ 2147483647 w 440"/>
              <a:gd name="T29" fmla="*/ 2147483647 h 569"/>
              <a:gd name="T30" fmla="*/ 2147483647 w 440"/>
              <a:gd name="T31" fmla="*/ 2147483647 h 569"/>
              <a:gd name="T32" fmla="*/ 2147483647 w 440"/>
              <a:gd name="T33" fmla="*/ 2147483647 h 569"/>
              <a:gd name="T34" fmla="*/ 2147483647 w 440"/>
              <a:gd name="T35" fmla="*/ 2147483647 h 569"/>
              <a:gd name="T36" fmla="*/ 2147483647 w 440"/>
              <a:gd name="T37" fmla="*/ 2147483647 h 569"/>
              <a:gd name="T38" fmla="*/ 2147483647 w 440"/>
              <a:gd name="T39" fmla="*/ 2147483647 h 569"/>
              <a:gd name="T40" fmla="*/ 2147483647 w 440"/>
              <a:gd name="T41" fmla="*/ 2147483647 h 569"/>
              <a:gd name="T42" fmla="*/ 2147483647 w 440"/>
              <a:gd name="T43" fmla="*/ 2147483647 h 569"/>
              <a:gd name="T44" fmla="*/ 2147483647 w 440"/>
              <a:gd name="T45" fmla="*/ 2147483647 h 569"/>
              <a:gd name="T46" fmla="*/ 2147483647 w 440"/>
              <a:gd name="T47" fmla="*/ 2147483647 h 569"/>
              <a:gd name="T48" fmla="*/ 2147483647 w 440"/>
              <a:gd name="T49" fmla="*/ 2147483647 h 569"/>
              <a:gd name="T50" fmla="*/ 2147483647 w 440"/>
              <a:gd name="T51" fmla="*/ 2147483647 h 569"/>
              <a:gd name="T52" fmla="*/ 2147483647 w 440"/>
              <a:gd name="T53" fmla="*/ 2147483647 h 569"/>
              <a:gd name="T54" fmla="*/ 2147483647 w 440"/>
              <a:gd name="T55" fmla="*/ 2147483647 h 569"/>
              <a:gd name="T56" fmla="*/ 2147483647 w 440"/>
              <a:gd name="T57" fmla="*/ 2147483647 h 569"/>
              <a:gd name="T58" fmla="*/ 2147483647 w 440"/>
              <a:gd name="T59" fmla="*/ 2147483647 h 569"/>
              <a:gd name="T60" fmla="*/ 2147483647 w 440"/>
              <a:gd name="T61" fmla="*/ 2147483647 h 569"/>
              <a:gd name="T62" fmla="*/ 2147483647 w 440"/>
              <a:gd name="T63" fmla="*/ 2147483647 h 569"/>
              <a:gd name="T64" fmla="*/ 2147483647 w 440"/>
              <a:gd name="T65" fmla="*/ 2147483647 h 569"/>
              <a:gd name="T66" fmla="*/ 0 w 440"/>
              <a:gd name="T67" fmla="*/ 2147483647 h 569"/>
              <a:gd name="T68" fmla="*/ 2147483647 w 440"/>
              <a:gd name="T69" fmla="*/ 2147483647 h 569"/>
              <a:gd name="T70" fmla="*/ 2147483647 w 440"/>
              <a:gd name="T71" fmla="*/ 2147483647 h 5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0"/>
              <a:gd name="T109" fmla="*/ 0 h 569"/>
              <a:gd name="T110" fmla="*/ 440 w 440"/>
              <a:gd name="T111" fmla="*/ 569 h 5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0" h="569">
                <a:moveTo>
                  <a:pt x="30" y="40"/>
                </a:moveTo>
                <a:lnTo>
                  <a:pt x="63" y="33"/>
                </a:lnTo>
                <a:lnTo>
                  <a:pt x="94" y="33"/>
                </a:lnTo>
                <a:lnTo>
                  <a:pt x="113" y="0"/>
                </a:lnTo>
                <a:lnTo>
                  <a:pt x="127" y="43"/>
                </a:lnTo>
                <a:lnTo>
                  <a:pt x="176" y="43"/>
                </a:lnTo>
                <a:lnTo>
                  <a:pt x="201" y="82"/>
                </a:lnTo>
                <a:lnTo>
                  <a:pt x="249" y="71"/>
                </a:lnTo>
                <a:lnTo>
                  <a:pt x="282" y="95"/>
                </a:lnTo>
                <a:lnTo>
                  <a:pt x="345" y="114"/>
                </a:lnTo>
                <a:lnTo>
                  <a:pt x="356" y="143"/>
                </a:lnTo>
                <a:lnTo>
                  <a:pt x="388" y="144"/>
                </a:lnTo>
                <a:lnTo>
                  <a:pt x="378" y="174"/>
                </a:lnTo>
                <a:lnTo>
                  <a:pt x="389" y="208"/>
                </a:lnTo>
                <a:lnTo>
                  <a:pt x="368" y="249"/>
                </a:lnTo>
                <a:lnTo>
                  <a:pt x="382" y="259"/>
                </a:lnTo>
                <a:lnTo>
                  <a:pt x="418" y="212"/>
                </a:lnTo>
                <a:lnTo>
                  <a:pt x="417" y="197"/>
                </a:lnTo>
                <a:lnTo>
                  <a:pt x="430" y="190"/>
                </a:lnTo>
                <a:lnTo>
                  <a:pt x="440" y="212"/>
                </a:lnTo>
                <a:lnTo>
                  <a:pt x="412" y="244"/>
                </a:lnTo>
                <a:lnTo>
                  <a:pt x="401" y="317"/>
                </a:lnTo>
                <a:lnTo>
                  <a:pt x="401" y="437"/>
                </a:lnTo>
                <a:lnTo>
                  <a:pt x="418" y="458"/>
                </a:lnTo>
                <a:lnTo>
                  <a:pt x="411" y="532"/>
                </a:lnTo>
                <a:lnTo>
                  <a:pt x="202" y="569"/>
                </a:lnTo>
                <a:lnTo>
                  <a:pt x="150" y="534"/>
                </a:lnTo>
                <a:lnTo>
                  <a:pt x="161" y="490"/>
                </a:lnTo>
                <a:lnTo>
                  <a:pt x="135" y="440"/>
                </a:lnTo>
                <a:lnTo>
                  <a:pt x="113" y="379"/>
                </a:lnTo>
                <a:lnTo>
                  <a:pt x="55" y="318"/>
                </a:lnTo>
                <a:lnTo>
                  <a:pt x="18" y="318"/>
                </a:lnTo>
                <a:lnTo>
                  <a:pt x="18" y="234"/>
                </a:lnTo>
                <a:lnTo>
                  <a:pt x="0" y="202"/>
                </a:lnTo>
                <a:lnTo>
                  <a:pt x="40" y="153"/>
                </a:lnTo>
                <a:lnTo>
                  <a:pt x="30" y="40"/>
                </a:lnTo>
                <a:close/>
              </a:path>
            </a:pathLst>
          </a:custGeom>
          <a:solidFill>
            <a:srgbClr val="0099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 68"/>
          <p:cNvGrpSpPr>
            <a:grpSpLocks/>
          </p:cNvGrpSpPr>
          <p:nvPr/>
        </p:nvGrpSpPr>
        <p:grpSpPr bwMode="auto">
          <a:xfrm>
            <a:off x="6785242" y="2745746"/>
            <a:ext cx="601663" cy="635000"/>
            <a:chOff x="3172" y="1134"/>
            <a:chExt cx="659" cy="675"/>
          </a:xfrm>
          <a:solidFill>
            <a:srgbClr val="0099FF"/>
          </a:solidFill>
        </p:grpSpPr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3172" y="1134"/>
              <a:ext cx="471" cy="225"/>
            </a:xfrm>
            <a:custGeom>
              <a:avLst/>
              <a:gdLst>
                <a:gd name="T0" fmla="*/ 0 w 471"/>
                <a:gd name="T1" fmla="*/ 123 h 225"/>
                <a:gd name="T2" fmla="*/ 106 w 471"/>
                <a:gd name="T3" fmla="*/ 0 h 225"/>
                <a:gd name="T4" fmla="*/ 87 w 471"/>
                <a:gd name="T5" fmla="*/ 50 h 225"/>
                <a:gd name="T6" fmla="*/ 102 w 471"/>
                <a:gd name="T7" fmla="*/ 66 h 225"/>
                <a:gd name="T8" fmla="*/ 135 w 471"/>
                <a:gd name="T9" fmla="*/ 46 h 225"/>
                <a:gd name="T10" fmla="*/ 207 w 471"/>
                <a:gd name="T11" fmla="*/ 76 h 225"/>
                <a:gd name="T12" fmla="*/ 239 w 471"/>
                <a:gd name="T13" fmla="*/ 50 h 225"/>
                <a:gd name="T14" fmla="*/ 336 w 471"/>
                <a:gd name="T15" fmla="*/ 37 h 225"/>
                <a:gd name="T16" fmla="*/ 355 w 471"/>
                <a:gd name="T17" fmla="*/ 67 h 225"/>
                <a:gd name="T18" fmla="*/ 393 w 471"/>
                <a:gd name="T19" fmla="*/ 61 h 225"/>
                <a:gd name="T20" fmla="*/ 467 w 471"/>
                <a:gd name="T21" fmla="*/ 94 h 225"/>
                <a:gd name="T22" fmla="*/ 471 w 471"/>
                <a:gd name="T23" fmla="*/ 119 h 225"/>
                <a:gd name="T24" fmla="*/ 391 w 471"/>
                <a:gd name="T25" fmla="*/ 140 h 225"/>
                <a:gd name="T26" fmla="*/ 368 w 471"/>
                <a:gd name="T27" fmla="*/ 123 h 225"/>
                <a:gd name="T28" fmla="*/ 327 w 471"/>
                <a:gd name="T29" fmla="*/ 128 h 225"/>
                <a:gd name="T30" fmla="*/ 279 w 471"/>
                <a:gd name="T31" fmla="*/ 161 h 225"/>
                <a:gd name="T32" fmla="*/ 258 w 471"/>
                <a:gd name="T33" fmla="*/ 163 h 225"/>
                <a:gd name="T34" fmla="*/ 240 w 471"/>
                <a:gd name="T35" fmla="*/ 140 h 225"/>
                <a:gd name="T36" fmla="*/ 214 w 471"/>
                <a:gd name="T37" fmla="*/ 223 h 225"/>
                <a:gd name="T38" fmla="*/ 184 w 471"/>
                <a:gd name="T39" fmla="*/ 225 h 225"/>
                <a:gd name="T40" fmla="*/ 172 w 471"/>
                <a:gd name="T41" fmla="*/ 193 h 225"/>
                <a:gd name="T42" fmla="*/ 107 w 471"/>
                <a:gd name="T43" fmla="*/ 176 h 225"/>
                <a:gd name="T44" fmla="*/ 77 w 471"/>
                <a:gd name="T45" fmla="*/ 152 h 225"/>
                <a:gd name="T46" fmla="*/ 26 w 471"/>
                <a:gd name="T47" fmla="*/ 161 h 225"/>
                <a:gd name="T48" fmla="*/ 0 w 471"/>
                <a:gd name="T49" fmla="*/ 123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1"/>
                <a:gd name="T76" fmla="*/ 0 h 225"/>
                <a:gd name="T77" fmla="*/ 471 w 471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1" h="225">
                  <a:moveTo>
                    <a:pt x="0" y="123"/>
                  </a:moveTo>
                  <a:lnTo>
                    <a:pt x="106" y="0"/>
                  </a:lnTo>
                  <a:lnTo>
                    <a:pt x="87" y="50"/>
                  </a:lnTo>
                  <a:lnTo>
                    <a:pt x="102" y="66"/>
                  </a:lnTo>
                  <a:lnTo>
                    <a:pt x="135" y="46"/>
                  </a:lnTo>
                  <a:lnTo>
                    <a:pt x="207" y="76"/>
                  </a:lnTo>
                  <a:lnTo>
                    <a:pt x="239" y="50"/>
                  </a:lnTo>
                  <a:lnTo>
                    <a:pt x="336" y="37"/>
                  </a:lnTo>
                  <a:lnTo>
                    <a:pt x="355" y="67"/>
                  </a:lnTo>
                  <a:lnTo>
                    <a:pt x="393" y="61"/>
                  </a:lnTo>
                  <a:lnTo>
                    <a:pt x="467" y="94"/>
                  </a:lnTo>
                  <a:lnTo>
                    <a:pt x="471" y="119"/>
                  </a:lnTo>
                  <a:lnTo>
                    <a:pt x="391" y="140"/>
                  </a:lnTo>
                  <a:lnTo>
                    <a:pt x="368" y="123"/>
                  </a:lnTo>
                  <a:lnTo>
                    <a:pt x="327" y="128"/>
                  </a:lnTo>
                  <a:lnTo>
                    <a:pt x="279" y="161"/>
                  </a:lnTo>
                  <a:lnTo>
                    <a:pt x="258" y="163"/>
                  </a:lnTo>
                  <a:lnTo>
                    <a:pt x="240" y="140"/>
                  </a:lnTo>
                  <a:lnTo>
                    <a:pt x="214" y="223"/>
                  </a:lnTo>
                  <a:lnTo>
                    <a:pt x="184" y="225"/>
                  </a:lnTo>
                  <a:lnTo>
                    <a:pt x="172" y="193"/>
                  </a:lnTo>
                  <a:lnTo>
                    <a:pt x="107" y="176"/>
                  </a:lnTo>
                  <a:lnTo>
                    <a:pt x="77" y="152"/>
                  </a:lnTo>
                  <a:lnTo>
                    <a:pt x="26" y="161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3491" y="1303"/>
              <a:ext cx="340" cy="506"/>
            </a:xfrm>
            <a:custGeom>
              <a:avLst/>
              <a:gdLst>
                <a:gd name="T0" fmla="*/ 86 w 340"/>
                <a:gd name="T1" fmla="*/ 21 h 506"/>
                <a:gd name="T2" fmla="*/ 98 w 340"/>
                <a:gd name="T3" fmla="*/ 52 h 506"/>
                <a:gd name="T4" fmla="*/ 74 w 340"/>
                <a:gd name="T5" fmla="*/ 72 h 506"/>
                <a:gd name="T6" fmla="*/ 73 w 340"/>
                <a:gd name="T7" fmla="*/ 152 h 506"/>
                <a:gd name="T8" fmla="*/ 61 w 340"/>
                <a:gd name="T9" fmla="*/ 99 h 506"/>
                <a:gd name="T10" fmla="*/ 11 w 340"/>
                <a:gd name="T11" fmla="*/ 149 h 506"/>
                <a:gd name="T12" fmla="*/ 0 w 340"/>
                <a:gd name="T13" fmla="*/ 296 h 506"/>
                <a:gd name="T14" fmla="*/ 32 w 340"/>
                <a:gd name="T15" fmla="*/ 368 h 506"/>
                <a:gd name="T16" fmla="*/ 34 w 340"/>
                <a:gd name="T17" fmla="*/ 406 h 506"/>
                <a:gd name="T18" fmla="*/ 36 w 340"/>
                <a:gd name="T19" fmla="*/ 434 h 506"/>
                <a:gd name="T20" fmla="*/ 34 w 340"/>
                <a:gd name="T21" fmla="*/ 459 h 506"/>
                <a:gd name="T22" fmla="*/ 29 w 340"/>
                <a:gd name="T23" fmla="*/ 506 h 506"/>
                <a:gd name="T24" fmla="*/ 161 w 340"/>
                <a:gd name="T25" fmla="*/ 497 h 506"/>
                <a:gd name="T26" fmla="*/ 339 w 340"/>
                <a:gd name="T27" fmla="*/ 480 h 506"/>
                <a:gd name="T28" fmla="*/ 306 w 340"/>
                <a:gd name="T29" fmla="*/ 469 h 506"/>
                <a:gd name="T30" fmla="*/ 288 w 340"/>
                <a:gd name="T31" fmla="*/ 445 h 506"/>
                <a:gd name="T32" fmla="*/ 316 w 340"/>
                <a:gd name="T33" fmla="*/ 422 h 506"/>
                <a:gd name="T34" fmla="*/ 316 w 340"/>
                <a:gd name="T35" fmla="*/ 395 h 506"/>
                <a:gd name="T36" fmla="*/ 303 w 340"/>
                <a:gd name="T37" fmla="*/ 369 h 506"/>
                <a:gd name="T38" fmla="*/ 316 w 340"/>
                <a:gd name="T39" fmla="*/ 351 h 506"/>
                <a:gd name="T40" fmla="*/ 340 w 340"/>
                <a:gd name="T41" fmla="*/ 353 h 506"/>
                <a:gd name="T42" fmla="*/ 333 w 340"/>
                <a:gd name="T43" fmla="*/ 284 h 506"/>
                <a:gd name="T44" fmla="*/ 328 w 340"/>
                <a:gd name="T45" fmla="*/ 242 h 506"/>
                <a:gd name="T46" fmla="*/ 314 w 340"/>
                <a:gd name="T47" fmla="*/ 216 h 506"/>
                <a:gd name="T48" fmla="*/ 299 w 340"/>
                <a:gd name="T49" fmla="*/ 200 h 506"/>
                <a:gd name="T50" fmla="*/ 277 w 340"/>
                <a:gd name="T51" fmla="*/ 194 h 506"/>
                <a:gd name="T52" fmla="*/ 256 w 340"/>
                <a:gd name="T53" fmla="*/ 194 h 506"/>
                <a:gd name="T54" fmla="*/ 234 w 340"/>
                <a:gd name="T55" fmla="*/ 228 h 506"/>
                <a:gd name="T56" fmla="*/ 220 w 340"/>
                <a:gd name="T57" fmla="*/ 239 h 506"/>
                <a:gd name="T58" fmla="*/ 211 w 340"/>
                <a:gd name="T59" fmla="*/ 242 h 506"/>
                <a:gd name="T60" fmla="*/ 200 w 340"/>
                <a:gd name="T61" fmla="*/ 237 h 506"/>
                <a:gd name="T62" fmla="*/ 197 w 340"/>
                <a:gd name="T63" fmla="*/ 220 h 506"/>
                <a:gd name="T64" fmla="*/ 200 w 340"/>
                <a:gd name="T65" fmla="*/ 210 h 506"/>
                <a:gd name="T66" fmla="*/ 209 w 340"/>
                <a:gd name="T67" fmla="*/ 200 h 506"/>
                <a:gd name="T68" fmla="*/ 219 w 340"/>
                <a:gd name="T69" fmla="*/ 194 h 506"/>
                <a:gd name="T70" fmla="*/ 229 w 340"/>
                <a:gd name="T71" fmla="*/ 193 h 506"/>
                <a:gd name="T72" fmla="*/ 229 w 340"/>
                <a:gd name="T73" fmla="*/ 172 h 506"/>
                <a:gd name="T74" fmla="*/ 253 w 340"/>
                <a:gd name="T75" fmla="*/ 152 h 506"/>
                <a:gd name="T76" fmla="*/ 229 w 340"/>
                <a:gd name="T77" fmla="*/ 85 h 506"/>
                <a:gd name="T78" fmla="*/ 229 w 340"/>
                <a:gd name="T79" fmla="*/ 53 h 506"/>
                <a:gd name="T80" fmla="*/ 186 w 340"/>
                <a:gd name="T81" fmla="*/ 41 h 506"/>
                <a:gd name="T82" fmla="*/ 123 w 340"/>
                <a:gd name="T83" fmla="*/ 0 h 506"/>
                <a:gd name="T84" fmla="*/ 86 w 340"/>
                <a:gd name="T85" fmla="*/ 21 h 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0"/>
                <a:gd name="T130" fmla="*/ 0 h 506"/>
                <a:gd name="T131" fmla="*/ 340 w 340"/>
                <a:gd name="T132" fmla="*/ 506 h 5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0" h="506">
                  <a:moveTo>
                    <a:pt x="86" y="21"/>
                  </a:moveTo>
                  <a:lnTo>
                    <a:pt x="98" y="52"/>
                  </a:lnTo>
                  <a:lnTo>
                    <a:pt x="74" y="72"/>
                  </a:lnTo>
                  <a:lnTo>
                    <a:pt x="73" y="152"/>
                  </a:lnTo>
                  <a:lnTo>
                    <a:pt x="61" y="99"/>
                  </a:lnTo>
                  <a:lnTo>
                    <a:pt x="11" y="149"/>
                  </a:lnTo>
                  <a:lnTo>
                    <a:pt x="0" y="296"/>
                  </a:lnTo>
                  <a:lnTo>
                    <a:pt x="32" y="368"/>
                  </a:lnTo>
                  <a:lnTo>
                    <a:pt x="34" y="406"/>
                  </a:lnTo>
                  <a:lnTo>
                    <a:pt x="36" y="434"/>
                  </a:lnTo>
                  <a:lnTo>
                    <a:pt x="34" y="459"/>
                  </a:lnTo>
                  <a:lnTo>
                    <a:pt x="29" y="506"/>
                  </a:lnTo>
                  <a:lnTo>
                    <a:pt x="161" y="497"/>
                  </a:lnTo>
                  <a:lnTo>
                    <a:pt x="339" y="480"/>
                  </a:lnTo>
                  <a:lnTo>
                    <a:pt x="306" y="469"/>
                  </a:lnTo>
                  <a:lnTo>
                    <a:pt x="288" y="445"/>
                  </a:lnTo>
                  <a:lnTo>
                    <a:pt x="316" y="422"/>
                  </a:lnTo>
                  <a:lnTo>
                    <a:pt x="316" y="395"/>
                  </a:lnTo>
                  <a:lnTo>
                    <a:pt x="303" y="369"/>
                  </a:lnTo>
                  <a:lnTo>
                    <a:pt x="316" y="351"/>
                  </a:lnTo>
                  <a:lnTo>
                    <a:pt x="340" y="353"/>
                  </a:lnTo>
                  <a:lnTo>
                    <a:pt x="333" y="284"/>
                  </a:lnTo>
                  <a:lnTo>
                    <a:pt x="328" y="242"/>
                  </a:lnTo>
                  <a:lnTo>
                    <a:pt x="314" y="216"/>
                  </a:lnTo>
                  <a:lnTo>
                    <a:pt x="299" y="200"/>
                  </a:lnTo>
                  <a:lnTo>
                    <a:pt x="277" y="194"/>
                  </a:lnTo>
                  <a:lnTo>
                    <a:pt x="256" y="194"/>
                  </a:lnTo>
                  <a:lnTo>
                    <a:pt x="234" y="228"/>
                  </a:lnTo>
                  <a:lnTo>
                    <a:pt x="220" y="239"/>
                  </a:lnTo>
                  <a:lnTo>
                    <a:pt x="211" y="242"/>
                  </a:lnTo>
                  <a:lnTo>
                    <a:pt x="200" y="237"/>
                  </a:lnTo>
                  <a:lnTo>
                    <a:pt x="197" y="220"/>
                  </a:lnTo>
                  <a:lnTo>
                    <a:pt x="200" y="210"/>
                  </a:lnTo>
                  <a:lnTo>
                    <a:pt x="209" y="200"/>
                  </a:lnTo>
                  <a:lnTo>
                    <a:pt x="219" y="194"/>
                  </a:lnTo>
                  <a:lnTo>
                    <a:pt x="229" y="193"/>
                  </a:lnTo>
                  <a:lnTo>
                    <a:pt x="229" y="172"/>
                  </a:lnTo>
                  <a:lnTo>
                    <a:pt x="253" y="152"/>
                  </a:lnTo>
                  <a:lnTo>
                    <a:pt x="229" y="85"/>
                  </a:lnTo>
                  <a:lnTo>
                    <a:pt x="229" y="53"/>
                  </a:lnTo>
                  <a:lnTo>
                    <a:pt x="186" y="41"/>
                  </a:lnTo>
                  <a:lnTo>
                    <a:pt x="123" y="0"/>
                  </a:lnTo>
                  <a:lnTo>
                    <a:pt x="86" y="21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Freeform 54"/>
          <p:cNvSpPr>
            <a:spLocks/>
          </p:cNvSpPr>
          <p:nvPr/>
        </p:nvSpPr>
        <p:spPr bwMode="auto">
          <a:xfrm>
            <a:off x="4204509" y="2373653"/>
            <a:ext cx="515937" cy="428625"/>
          </a:xfrm>
          <a:custGeom>
            <a:avLst/>
            <a:gdLst>
              <a:gd name="T0" fmla="*/ 2147483647 w 565"/>
              <a:gd name="T1" fmla="*/ 0 h 456"/>
              <a:gd name="T2" fmla="*/ 2147483647 w 565"/>
              <a:gd name="T3" fmla="*/ 2147483647 h 456"/>
              <a:gd name="T4" fmla="*/ 2147483647 w 565"/>
              <a:gd name="T5" fmla="*/ 2147483647 h 456"/>
              <a:gd name="T6" fmla="*/ 2147483647 w 565"/>
              <a:gd name="T7" fmla="*/ 2147483647 h 456"/>
              <a:gd name="T8" fmla="*/ 2147483647 w 565"/>
              <a:gd name="T9" fmla="*/ 2147483647 h 456"/>
              <a:gd name="T10" fmla="*/ 2147483647 w 565"/>
              <a:gd name="T11" fmla="*/ 2147483647 h 456"/>
              <a:gd name="T12" fmla="*/ 2147483647 w 565"/>
              <a:gd name="T13" fmla="*/ 2147483647 h 456"/>
              <a:gd name="T14" fmla="*/ 2147483647 w 565"/>
              <a:gd name="T15" fmla="*/ 2147483647 h 456"/>
              <a:gd name="T16" fmla="*/ 2147483647 w 565"/>
              <a:gd name="T17" fmla="*/ 2147483647 h 456"/>
              <a:gd name="T18" fmla="*/ 2147483647 w 565"/>
              <a:gd name="T19" fmla="*/ 2147483647 h 456"/>
              <a:gd name="T20" fmla="*/ 2147483647 w 565"/>
              <a:gd name="T21" fmla="*/ 2147483647 h 456"/>
              <a:gd name="T22" fmla="*/ 2147483647 w 565"/>
              <a:gd name="T23" fmla="*/ 2147483647 h 456"/>
              <a:gd name="T24" fmla="*/ 2147483647 w 565"/>
              <a:gd name="T25" fmla="*/ 2147483647 h 456"/>
              <a:gd name="T26" fmla="*/ 2147483647 w 565"/>
              <a:gd name="T27" fmla="*/ 2147483647 h 456"/>
              <a:gd name="T28" fmla="*/ 2147483647 w 565"/>
              <a:gd name="T29" fmla="*/ 2147483647 h 456"/>
              <a:gd name="T30" fmla="*/ 2147483647 w 565"/>
              <a:gd name="T31" fmla="*/ 2147483647 h 456"/>
              <a:gd name="T32" fmla="*/ 2147483647 w 565"/>
              <a:gd name="T33" fmla="*/ 2147483647 h 456"/>
              <a:gd name="T34" fmla="*/ 2147483647 w 565"/>
              <a:gd name="T35" fmla="*/ 2147483647 h 456"/>
              <a:gd name="T36" fmla="*/ 2147483647 w 565"/>
              <a:gd name="T37" fmla="*/ 2147483647 h 456"/>
              <a:gd name="T38" fmla="*/ 2147483647 w 565"/>
              <a:gd name="T39" fmla="*/ 2147483647 h 456"/>
              <a:gd name="T40" fmla="*/ 0 w 565"/>
              <a:gd name="T41" fmla="*/ 2147483647 h 456"/>
              <a:gd name="T42" fmla="*/ 2147483647 w 565"/>
              <a:gd name="T43" fmla="*/ 2147483647 h 456"/>
              <a:gd name="T44" fmla="*/ 2147483647 w 565"/>
              <a:gd name="T45" fmla="*/ 2147483647 h 456"/>
              <a:gd name="T46" fmla="*/ 2147483647 w 565"/>
              <a:gd name="T47" fmla="*/ 2147483647 h 456"/>
              <a:gd name="T48" fmla="*/ 2147483647 w 565"/>
              <a:gd name="T49" fmla="*/ 2147483647 h 456"/>
              <a:gd name="T50" fmla="*/ 2147483647 w 565"/>
              <a:gd name="T51" fmla="*/ 2147483647 h 456"/>
              <a:gd name="T52" fmla="*/ 2147483647 w 565"/>
              <a:gd name="T53" fmla="*/ 2147483647 h 456"/>
              <a:gd name="T54" fmla="*/ 2147483647 w 565"/>
              <a:gd name="T55" fmla="*/ 2147483647 h 456"/>
              <a:gd name="T56" fmla="*/ 2147483647 w 565"/>
              <a:gd name="T57" fmla="*/ 2147483647 h 456"/>
              <a:gd name="T58" fmla="*/ 2147483647 w 565"/>
              <a:gd name="T59" fmla="*/ 2147483647 h 456"/>
              <a:gd name="T60" fmla="*/ 2147483647 w 565"/>
              <a:gd name="T61" fmla="*/ 2147483647 h 456"/>
              <a:gd name="T62" fmla="*/ 2147483647 w 565"/>
              <a:gd name="T63" fmla="*/ 2147483647 h 456"/>
              <a:gd name="T64" fmla="*/ 2147483647 w 565"/>
              <a:gd name="T65" fmla="*/ 2147483647 h 456"/>
              <a:gd name="T66" fmla="*/ 2147483647 w 565"/>
              <a:gd name="T67" fmla="*/ 2147483647 h 456"/>
              <a:gd name="T68" fmla="*/ 2147483647 w 565"/>
              <a:gd name="T69" fmla="*/ 2147483647 h 456"/>
              <a:gd name="T70" fmla="*/ 2147483647 w 565"/>
              <a:gd name="T71" fmla="*/ 2147483647 h 456"/>
              <a:gd name="T72" fmla="*/ 2147483647 w 565"/>
              <a:gd name="T73" fmla="*/ 2147483647 h 456"/>
              <a:gd name="T74" fmla="*/ 2147483647 w 565"/>
              <a:gd name="T75" fmla="*/ 0 h 4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65"/>
              <a:gd name="T115" fmla="*/ 0 h 456"/>
              <a:gd name="T116" fmla="*/ 565 w 565"/>
              <a:gd name="T117" fmla="*/ 456 h 4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65" h="456">
                <a:moveTo>
                  <a:pt x="143" y="0"/>
                </a:moveTo>
                <a:lnTo>
                  <a:pt x="260" y="34"/>
                </a:lnTo>
                <a:lnTo>
                  <a:pt x="349" y="57"/>
                </a:lnTo>
                <a:lnTo>
                  <a:pt x="391" y="68"/>
                </a:lnTo>
                <a:lnTo>
                  <a:pt x="437" y="76"/>
                </a:lnTo>
                <a:lnTo>
                  <a:pt x="495" y="88"/>
                </a:lnTo>
                <a:lnTo>
                  <a:pt x="565" y="102"/>
                </a:lnTo>
                <a:lnTo>
                  <a:pt x="519" y="456"/>
                </a:lnTo>
                <a:lnTo>
                  <a:pt x="300" y="406"/>
                </a:lnTo>
                <a:lnTo>
                  <a:pt x="271" y="429"/>
                </a:lnTo>
                <a:lnTo>
                  <a:pt x="230" y="394"/>
                </a:lnTo>
                <a:lnTo>
                  <a:pt x="196" y="429"/>
                </a:lnTo>
                <a:lnTo>
                  <a:pt x="164" y="400"/>
                </a:lnTo>
                <a:lnTo>
                  <a:pt x="74" y="394"/>
                </a:lnTo>
                <a:lnTo>
                  <a:pt x="87" y="336"/>
                </a:lnTo>
                <a:lnTo>
                  <a:pt x="21" y="331"/>
                </a:lnTo>
                <a:lnTo>
                  <a:pt x="14" y="298"/>
                </a:lnTo>
                <a:lnTo>
                  <a:pt x="26" y="263"/>
                </a:lnTo>
                <a:lnTo>
                  <a:pt x="11" y="231"/>
                </a:lnTo>
                <a:lnTo>
                  <a:pt x="12" y="141"/>
                </a:lnTo>
                <a:lnTo>
                  <a:pt x="0" y="74"/>
                </a:lnTo>
                <a:lnTo>
                  <a:pt x="8" y="46"/>
                </a:lnTo>
                <a:lnTo>
                  <a:pt x="36" y="57"/>
                </a:lnTo>
                <a:lnTo>
                  <a:pt x="67" y="99"/>
                </a:lnTo>
                <a:lnTo>
                  <a:pt x="123" y="106"/>
                </a:lnTo>
                <a:lnTo>
                  <a:pt x="136" y="140"/>
                </a:lnTo>
                <a:lnTo>
                  <a:pt x="110" y="140"/>
                </a:lnTo>
                <a:lnTo>
                  <a:pt x="107" y="167"/>
                </a:lnTo>
                <a:lnTo>
                  <a:pt x="123" y="172"/>
                </a:lnTo>
                <a:lnTo>
                  <a:pt x="129" y="199"/>
                </a:lnTo>
                <a:lnTo>
                  <a:pt x="96" y="220"/>
                </a:lnTo>
                <a:lnTo>
                  <a:pt x="96" y="239"/>
                </a:lnTo>
                <a:lnTo>
                  <a:pt x="134" y="239"/>
                </a:lnTo>
                <a:lnTo>
                  <a:pt x="143" y="190"/>
                </a:lnTo>
                <a:lnTo>
                  <a:pt x="172" y="161"/>
                </a:lnTo>
                <a:lnTo>
                  <a:pt x="136" y="83"/>
                </a:lnTo>
                <a:lnTo>
                  <a:pt x="158" y="59"/>
                </a:lnTo>
                <a:lnTo>
                  <a:pt x="143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4083857" y="2683214"/>
            <a:ext cx="639762" cy="557212"/>
          </a:xfrm>
          <a:custGeom>
            <a:avLst/>
            <a:gdLst>
              <a:gd name="T0" fmla="*/ 2147483647 w 703"/>
              <a:gd name="T1" fmla="*/ 0 h 593"/>
              <a:gd name="T2" fmla="*/ 2147483647 w 703"/>
              <a:gd name="T3" fmla="*/ 2147483647 h 593"/>
              <a:gd name="T4" fmla="*/ 2147483647 w 703"/>
              <a:gd name="T5" fmla="*/ 2147483647 h 593"/>
              <a:gd name="T6" fmla="*/ 2147483647 w 703"/>
              <a:gd name="T7" fmla="*/ 2147483647 h 593"/>
              <a:gd name="T8" fmla="*/ 2147483647 w 703"/>
              <a:gd name="T9" fmla="*/ 2147483647 h 593"/>
              <a:gd name="T10" fmla="*/ 2147483647 w 703"/>
              <a:gd name="T11" fmla="*/ 2147483647 h 593"/>
              <a:gd name="T12" fmla="*/ 2147483647 w 703"/>
              <a:gd name="T13" fmla="*/ 2147483647 h 593"/>
              <a:gd name="T14" fmla="*/ 2147483647 w 703"/>
              <a:gd name="T15" fmla="*/ 2147483647 h 593"/>
              <a:gd name="T16" fmla="*/ 2147483647 w 703"/>
              <a:gd name="T17" fmla="*/ 2147483647 h 593"/>
              <a:gd name="T18" fmla="*/ 0 w 703"/>
              <a:gd name="T19" fmla="*/ 2147483647 h 593"/>
              <a:gd name="T20" fmla="*/ 0 w 703"/>
              <a:gd name="T21" fmla="*/ 2147483647 h 593"/>
              <a:gd name="T22" fmla="*/ 2147483647 w 703"/>
              <a:gd name="T23" fmla="*/ 2147483647 h 593"/>
              <a:gd name="T24" fmla="*/ 2147483647 w 703"/>
              <a:gd name="T25" fmla="*/ 2147483647 h 593"/>
              <a:gd name="T26" fmla="*/ 2147483647 w 703"/>
              <a:gd name="T27" fmla="*/ 2147483647 h 593"/>
              <a:gd name="T28" fmla="*/ 2147483647 w 703"/>
              <a:gd name="T29" fmla="*/ 2147483647 h 593"/>
              <a:gd name="T30" fmla="*/ 2147483647 w 703"/>
              <a:gd name="T31" fmla="*/ 2147483647 h 593"/>
              <a:gd name="T32" fmla="*/ 2147483647 w 703"/>
              <a:gd name="T33" fmla="*/ 2147483647 h 593"/>
              <a:gd name="T34" fmla="*/ 2147483647 w 703"/>
              <a:gd name="T35" fmla="*/ 2147483647 h 593"/>
              <a:gd name="T36" fmla="*/ 2147483647 w 703"/>
              <a:gd name="T37" fmla="*/ 2147483647 h 593"/>
              <a:gd name="T38" fmla="*/ 2147483647 w 703"/>
              <a:gd name="T39" fmla="*/ 2147483647 h 593"/>
              <a:gd name="T40" fmla="*/ 2147483647 w 703"/>
              <a:gd name="T41" fmla="*/ 2147483647 h 593"/>
              <a:gd name="T42" fmla="*/ 2147483647 w 703"/>
              <a:gd name="T43" fmla="*/ 2147483647 h 593"/>
              <a:gd name="T44" fmla="*/ 2147483647 w 703"/>
              <a:gd name="T45" fmla="*/ 2147483647 h 593"/>
              <a:gd name="T46" fmla="*/ 2147483647 w 703"/>
              <a:gd name="T47" fmla="*/ 2147483647 h 593"/>
              <a:gd name="T48" fmla="*/ 2147483647 w 703"/>
              <a:gd name="T49" fmla="*/ 2147483647 h 593"/>
              <a:gd name="T50" fmla="*/ 2147483647 w 703"/>
              <a:gd name="T51" fmla="*/ 2147483647 h 593"/>
              <a:gd name="T52" fmla="*/ 2147483647 w 703"/>
              <a:gd name="T53" fmla="*/ 0 h 5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3"/>
              <a:gd name="T82" fmla="*/ 0 h 593"/>
              <a:gd name="T83" fmla="*/ 703 w 703"/>
              <a:gd name="T84" fmla="*/ 593 h 5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3" h="593">
                <a:moveTo>
                  <a:pt x="154" y="0"/>
                </a:moveTo>
                <a:lnTo>
                  <a:pt x="133" y="12"/>
                </a:lnTo>
                <a:lnTo>
                  <a:pt x="121" y="64"/>
                </a:lnTo>
                <a:lnTo>
                  <a:pt x="108" y="108"/>
                </a:lnTo>
                <a:lnTo>
                  <a:pt x="99" y="144"/>
                </a:lnTo>
                <a:lnTo>
                  <a:pt x="86" y="182"/>
                </a:lnTo>
                <a:lnTo>
                  <a:pt x="71" y="220"/>
                </a:lnTo>
                <a:lnTo>
                  <a:pt x="53" y="263"/>
                </a:lnTo>
                <a:lnTo>
                  <a:pt x="27" y="311"/>
                </a:lnTo>
                <a:lnTo>
                  <a:pt x="0" y="359"/>
                </a:lnTo>
                <a:lnTo>
                  <a:pt x="0" y="461"/>
                </a:lnTo>
                <a:lnTo>
                  <a:pt x="395" y="552"/>
                </a:lnTo>
                <a:lnTo>
                  <a:pt x="576" y="593"/>
                </a:lnTo>
                <a:lnTo>
                  <a:pt x="615" y="387"/>
                </a:lnTo>
                <a:lnTo>
                  <a:pt x="638" y="370"/>
                </a:lnTo>
                <a:lnTo>
                  <a:pt x="616" y="323"/>
                </a:lnTo>
                <a:lnTo>
                  <a:pt x="627" y="276"/>
                </a:lnTo>
                <a:lnTo>
                  <a:pt x="703" y="197"/>
                </a:lnTo>
                <a:lnTo>
                  <a:pt x="651" y="125"/>
                </a:lnTo>
                <a:lnTo>
                  <a:pt x="432" y="75"/>
                </a:lnTo>
                <a:lnTo>
                  <a:pt x="403" y="96"/>
                </a:lnTo>
                <a:lnTo>
                  <a:pt x="363" y="61"/>
                </a:lnTo>
                <a:lnTo>
                  <a:pt x="328" y="97"/>
                </a:lnTo>
                <a:lnTo>
                  <a:pt x="295" y="61"/>
                </a:lnTo>
                <a:lnTo>
                  <a:pt x="208" y="62"/>
                </a:lnTo>
                <a:lnTo>
                  <a:pt x="219" y="5"/>
                </a:lnTo>
                <a:lnTo>
                  <a:pt x="154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4609321" y="2467314"/>
            <a:ext cx="461963" cy="849312"/>
          </a:xfrm>
          <a:custGeom>
            <a:avLst/>
            <a:gdLst>
              <a:gd name="T0" fmla="*/ 2147483647 w 506"/>
              <a:gd name="T1" fmla="*/ 0 h 905"/>
              <a:gd name="T2" fmla="*/ 2147483647 w 506"/>
              <a:gd name="T3" fmla="*/ 2147483647 h 905"/>
              <a:gd name="T4" fmla="*/ 2147483647 w 506"/>
              <a:gd name="T5" fmla="*/ 2147483647 h 905"/>
              <a:gd name="T6" fmla="*/ 2147483647 w 506"/>
              <a:gd name="T7" fmla="*/ 2147483647 h 905"/>
              <a:gd name="T8" fmla="*/ 2147483647 w 506"/>
              <a:gd name="T9" fmla="*/ 2147483647 h 905"/>
              <a:gd name="T10" fmla="*/ 2147483647 w 506"/>
              <a:gd name="T11" fmla="*/ 2147483647 h 905"/>
              <a:gd name="T12" fmla="*/ 2147483647 w 506"/>
              <a:gd name="T13" fmla="*/ 2147483647 h 905"/>
              <a:gd name="T14" fmla="*/ 0 w 506"/>
              <a:gd name="T15" fmla="*/ 2147483647 h 905"/>
              <a:gd name="T16" fmla="*/ 2147483647 w 506"/>
              <a:gd name="T17" fmla="*/ 2147483647 h 905"/>
              <a:gd name="T18" fmla="*/ 2147483647 w 506"/>
              <a:gd name="T19" fmla="*/ 2147483647 h 905"/>
              <a:gd name="T20" fmla="*/ 2147483647 w 506"/>
              <a:gd name="T21" fmla="*/ 2147483647 h 905"/>
              <a:gd name="T22" fmla="*/ 2147483647 w 506"/>
              <a:gd name="T23" fmla="*/ 2147483647 h 905"/>
              <a:gd name="T24" fmla="*/ 2147483647 w 506"/>
              <a:gd name="T25" fmla="*/ 2147483647 h 905"/>
              <a:gd name="T26" fmla="*/ 2147483647 w 506"/>
              <a:gd name="T27" fmla="*/ 2147483647 h 905"/>
              <a:gd name="T28" fmla="*/ 2147483647 w 506"/>
              <a:gd name="T29" fmla="*/ 2147483647 h 905"/>
              <a:gd name="T30" fmla="*/ 2147483647 w 506"/>
              <a:gd name="T31" fmla="*/ 2147483647 h 905"/>
              <a:gd name="T32" fmla="*/ 2147483647 w 506"/>
              <a:gd name="T33" fmla="*/ 2147483647 h 905"/>
              <a:gd name="T34" fmla="*/ 2147483647 w 506"/>
              <a:gd name="T35" fmla="*/ 2147483647 h 905"/>
              <a:gd name="T36" fmla="*/ 2147483647 w 506"/>
              <a:gd name="T37" fmla="*/ 2147483647 h 905"/>
              <a:gd name="T38" fmla="*/ 2147483647 w 506"/>
              <a:gd name="T39" fmla="*/ 2147483647 h 905"/>
              <a:gd name="T40" fmla="*/ 2147483647 w 506"/>
              <a:gd name="T41" fmla="*/ 2147483647 h 905"/>
              <a:gd name="T42" fmla="*/ 2147483647 w 506"/>
              <a:gd name="T43" fmla="*/ 0 h 90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6"/>
              <a:gd name="T67" fmla="*/ 0 h 905"/>
              <a:gd name="T68" fmla="*/ 506 w 506"/>
              <a:gd name="T69" fmla="*/ 905 h 90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6" h="905">
                <a:moveTo>
                  <a:pt x="121" y="0"/>
                </a:moveTo>
                <a:lnTo>
                  <a:pt x="76" y="353"/>
                </a:lnTo>
                <a:lnTo>
                  <a:pt x="124" y="429"/>
                </a:lnTo>
                <a:lnTo>
                  <a:pt x="50" y="508"/>
                </a:lnTo>
                <a:lnTo>
                  <a:pt x="40" y="564"/>
                </a:lnTo>
                <a:lnTo>
                  <a:pt x="61" y="602"/>
                </a:lnTo>
                <a:lnTo>
                  <a:pt x="40" y="620"/>
                </a:lnTo>
                <a:lnTo>
                  <a:pt x="0" y="826"/>
                </a:lnTo>
                <a:lnTo>
                  <a:pt x="241" y="871"/>
                </a:lnTo>
                <a:lnTo>
                  <a:pt x="469" y="905"/>
                </a:lnTo>
                <a:lnTo>
                  <a:pt x="493" y="718"/>
                </a:lnTo>
                <a:lnTo>
                  <a:pt x="506" y="616"/>
                </a:lnTo>
                <a:lnTo>
                  <a:pt x="483" y="579"/>
                </a:lnTo>
                <a:lnTo>
                  <a:pt x="432" y="590"/>
                </a:lnTo>
                <a:lnTo>
                  <a:pt x="363" y="598"/>
                </a:lnTo>
                <a:lnTo>
                  <a:pt x="351" y="513"/>
                </a:lnTo>
                <a:lnTo>
                  <a:pt x="268" y="446"/>
                </a:lnTo>
                <a:lnTo>
                  <a:pt x="279" y="401"/>
                </a:lnTo>
                <a:lnTo>
                  <a:pt x="286" y="324"/>
                </a:lnTo>
                <a:lnTo>
                  <a:pt x="182" y="158"/>
                </a:lnTo>
                <a:lnTo>
                  <a:pt x="195" y="11"/>
                </a:lnTo>
                <a:lnTo>
                  <a:pt x="121" y="0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 71"/>
          <p:cNvSpPr>
            <a:spLocks/>
          </p:cNvSpPr>
          <p:nvPr/>
        </p:nvSpPr>
        <p:spPr bwMode="auto">
          <a:xfrm rot="819300">
            <a:off x="3031322" y="1441610"/>
            <a:ext cx="973138" cy="885825"/>
          </a:xfrm>
          <a:custGeom>
            <a:avLst/>
            <a:gdLst>
              <a:gd name="T0" fmla="*/ 2147483647 w 2442"/>
              <a:gd name="T1" fmla="*/ 2147483647 h 2376"/>
              <a:gd name="T2" fmla="*/ 2147483647 w 2442"/>
              <a:gd name="T3" fmla="*/ 0 h 2376"/>
              <a:gd name="T4" fmla="*/ 2147483647 w 2442"/>
              <a:gd name="T5" fmla="*/ 2147483647 h 2376"/>
              <a:gd name="T6" fmla="*/ 2147483647 w 2442"/>
              <a:gd name="T7" fmla="*/ 2147483647 h 2376"/>
              <a:gd name="T8" fmla="*/ 2147483647 w 2442"/>
              <a:gd name="T9" fmla="*/ 2147483647 h 2376"/>
              <a:gd name="T10" fmla="*/ 2147483647 w 2442"/>
              <a:gd name="T11" fmla="*/ 2147483647 h 2376"/>
              <a:gd name="T12" fmla="*/ 2147483647 w 2442"/>
              <a:gd name="T13" fmla="*/ 2147483647 h 2376"/>
              <a:gd name="T14" fmla="*/ 2147483647 w 2442"/>
              <a:gd name="T15" fmla="*/ 2147483647 h 2376"/>
              <a:gd name="T16" fmla="*/ 2147483647 w 2442"/>
              <a:gd name="T17" fmla="*/ 2147483647 h 2376"/>
              <a:gd name="T18" fmla="*/ 2147483647 w 2442"/>
              <a:gd name="T19" fmla="*/ 2147483647 h 2376"/>
              <a:gd name="T20" fmla="*/ 2147483647 w 2442"/>
              <a:gd name="T21" fmla="*/ 2147483647 h 2376"/>
              <a:gd name="T22" fmla="*/ 2147483647 w 2442"/>
              <a:gd name="T23" fmla="*/ 2147483647 h 2376"/>
              <a:gd name="T24" fmla="*/ 2147483647 w 2442"/>
              <a:gd name="T25" fmla="*/ 2147483647 h 2376"/>
              <a:gd name="T26" fmla="*/ 2147483647 w 2442"/>
              <a:gd name="T27" fmla="*/ 2147483647 h 2376"/>
              <a:gd name="T28" fmla="*/ 2147483647 w 2442"/>
              <a:gd name="T29" fmla="*/ 2147483647 h 2376"/>
              <a:gd name="T30" fmla="*/ 2147483647 w 2442"/>
              <a:gd name="T31" fmla="*/ 2147483647 h 2376"/>
              <a:gd name="T32" fmla="*/ 2147483647 w 2442"/>
              <a:gd name="T33" fmla="*/ 2147483647 h 2376"/>
              <a:gd name="T34" fmla="*/ 2147483647 w 2442"/>
              <a:gd name="T35" fmla="*/ 2147483647 h 2376"/>
              <a:gd name="T36" fmla="*/ 2147483647 w 2442"/>
              <a:gd name="T37" fmla="*/ 2147483647 h 2376"/>
              <a:gd name="T38" fmla="*/ 2147483647 w 2442"/>
              <a:gd name="T39" fmla="*/ 2147483647 h 2376"/>
              <a:gd name="T40" fmla="*/ 2147483647 w 2442"/>
              <a:gd name="T41" fmla="*/ 2147483647 h 2376"/>
              <a:gd name="T42" fmla="*/ 2147483647 w 2442"/>
              <a:gd name="T43" fmla="*/ 2147483647 h 2376"/>
              <a:gd name="T44" fmla="*/ 0 w 2442"/>
              <a:gd name="T45" fmla="*/ 2147483647 h 2376"/>
              <a:gd name="T46" fmla="*/ 2147483647 w 2442"/>
              <a:gd name="T47" fmla="*/ 2147483647 h 2376"/>
              <a:gd name="T48" fmla="*/ 2147483647 w 2442"/>
              <a:gd name="T49" fmla="*/ 2147483647 h 2376"/>
              <a:gd name="T50" fmla="*/ 2147483647 w 2442"/>
              <a:gd name="T51" fmla="*/ 2147483647 h 2376"/>
              <a:gd name="T52" fmla="*/ 2147483647 w 2442"/>
              <a:gd name="T53" fmla="*/ 2147483647 h 2376"/>
              <a:gd name="T54" fmla="*/ 2147483647 w 2442"/>
              <a:gd name="T55" fmla="*/ 2147483647 h 2376"/>
              <a:gd name="T56" fmla="*/ 2147483647 w 2442"/>
              <a:gd name="T57" fmla="*/ 2147483647 h 2376"/>
              <a:gd name="T58" fmla="*/ 2147483647 w 2442"/>
              <a:gd name="T59" fmla="*/ 2147483647 h 2376"/>
              <a:gd name="T60" fmla="*/ 2147483647 w 2442"/>
              <a:gd name="T61" fmla="*/ 2147483647 h 2376"/>
              <a:gd name="T62" fmla="*/ 2147483647 w 2442"/>
              <a:gd name="T63" fmla="*/ 2147483647 h 2376"/>
              <a:gd name="T64" fmla="*/ 2147483647 w 2442"/>
              <a:gd name="T65" fmla="*/ 2147483647 h 2376"/>
              <a:gd name="T66" fmla="*/ 2147483647 w 2442"/>
              <a:gd name="T67" fmla="*/ 2147483647 h 2376"/>
              <a:gd name="T68" fmla="*/ 2147483647 w 2442"/>
              <a:gd name="T69" fmla="*/ 2147483647 h 2376"/>
              <a:gd name="T70" fmla="*/ 2147483647 w 2442"/>
              <a:gd name="T71" fmla="*/ 2147483647 h 2376"/>
              <a:gd name="T72" fmla="*/ 2147483647 w 2442"/>
              <a:gd name="T73" fmla="*/ 2147483647 h 2376"/>
              <a:gd name="T74" fmla="*/ 2147483647 w 2442"/>
              <a:gd name="T75" fmla="*/ 2147483647 h 2376"/>
              <a:gd name="T76" fmla="*/ 2147483647 w 2442"/>
              <a:gd name="T77" fmla="*/ 2147483647 h 2376"/>
              <a:gd name="T78" fmla="*/ 2147483647 w 2442"/>
              <a:gd name="T79" fmla="*/ 2147483647 h 2376"/>
              <a:gd name="T80" fmla="*/ 2147483647 w 2442"/>
              <a:gd name="T81" fmla="*/ 2147483647 h 2376"/>
              <a:gd name="T82" fmla="*/ 2147483647 w 2442"/>
              <a:gd name="T83" fmla="*/ 2147483647 h 237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42"/>
              <a:gd name="T127" fmla="*/ 0 h 2376"/>
              <a:gd name="T128" fmla="*/ 2442 w 2442"/>
              <a:gd name="T129" fmla="*/ 2376 h 237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42" h="2376">
                <a:moveTo>
                  <a:pt x="389" y="352"/>
                </a:moveTo>
                <a:lnTo>
                  <a:pt x="880" y="0"/>
                </a:lnTo>
                <a:lnTo>
                  <a:pt x="1114" y="62"/>
                </a:lnTo>
                <a:lnTo>
                  <a:pt x="1227" y="176"/>
                </a:lnTo>
                <a:lnTo>
                  <a:pt x="1688" y="218"/>
                </a:lnTo>
                <a:lnTo>
                  <a:pt x="1703" y="1392"/>
                </a:lnTo>
                <a:lnTo>
                  <a:pt x="1853" y="1429"/>
                </a:lnTo>
                <a:lnTo>
                  <a:pt x="1924" y="1569"/>
                </a:lnTo>
                <a:lnTo>
                  <a:pt x="2031" y="1520"/>
                </a:lnTo>
                <a:lnTo>
                  <a:pt x="2250" y="1840"/>
                </a:lnTo>
                <a:lnTo>
                  <a:pt x="2442" y="1987"/>
                </a:lnTo>
                <a:lnTo>
                  <a:pt x="2435" y="2115"/>
                </a:lnTo>
                <a:lnTo>
                  <a:pt x="2194" y="2129"/>
                </a:lnTo>
                <a:lnTo>
                  <a:pt x="2087" y="1738"/>
                </a:lnTo>
                <a:lnTo>
                  <a:pt x="1327" y="1357"/>
                </a:lnTo>
                <a:lnTo>
                  <a:pt x="1347" y="1477"/>
                </a:lnTo>
                <a:lnTo>
                  <a:pt x="1178" y="1632"/>
                </a:lnTo>
                <a:lnTo>
                  <a:pt x="1149" y="1576"/>
                </a:lnTo>
                <a:lnTo>
                  <a:pt x="1099" y="1576"/>
                </a:lnTo>
                <a:lnTo>
                  <a:pt x="965" y="1903"/>
                </a:lnTo>
                <a:lnTo>
                  <a:pt x="537" y="2222"/>
                </a:lnTo>
                <a:lnTo>
                  <a:pt x="119" y="2376"/>
                </a:lnTo>
                <a:lnTo>
                  <a:pt x="0" y="2356"/>
                </a:lnTo>
                <a:lnTo>
                  <a:pt x="481" y="2080"/>
                </a:lnTo>
                <a:lnTo>
                  <a:pt x="537" y="2080"/>
                </a:lnTo>
                <a:lnTo>
                  <a:pt x="717" y="1868"/>
                </a:lnTo>
                <a:lnTo>
                  <a:pt x="795" y="1860"/>
                </a:lnTo>
                <a:lnTo>
                  <a:pt x="915" y="1697"/>
                </a:lnTo>
                <a:lnTo>
                  <a:pt x="873" y="1627"/>
                </a:lnTo>
                <a:lnTo>
                  <a:pt x="617" y="1660"/>
                </a:lnTo>
                <a:lnTo>
                  <a:pt x="438" y="1258"/>
                </a:lnTo>
                <a:lnTo>
                  <a:pt x="537" y="1075"/>
                </a:lnTo>
                <a:lnTo>
                  <a:pt x="702" y="1010"/>
                </a:lnTo>
                <a:lnTo>
                  <a:pt x="645" y="848"/>
                </a:lnTo>
                <a:lnTo>
                  <a:pt x="474" y="926"/>
                </a:lnTo>
                <a:lnTo>
                  <a:pt x="346" y="693"/>
                </a:lnTo>
                <a:lnTo>
                  <a:pt x="487" y="637"/>
                </a:lnTo>
                <a:lnTo>
                  <a:pt x="617" y="701"/>
                </a:lnTo>
                <a:lnTo>
                  <a:pt x="673" y="665"/>
                </a:lnTo>
                <a:lnTo>
                  <a:pt x="566" y="465"/>
                </a:lnTo>
                <a:lnTo>
                  <a:pt x="381" y="452"/>
                </a:lnTo>
                <a:lnTo>
                  <a:pt x="389" y="352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7" name="Group 70"/>
          <p:cNvGrpSpPr>
            <a:grpSpLocks/>
          </p:cNvGrpSpPr>
          <p:nvPr/>
        </p:nvGrpSpPr>
        <p:grpSpPr bwMode="auto">
          <a:xfrm>
            <a:off x="3808138" y="3159291"/>
            <a:ext cx="1257300" cy="1395413"/>
            <a:chOff x="2565194" y="2818063"/>
            <a:chExt cx="1258065" cy="1395120"/>
          </a:xfrm>
          <a:solidFill>
            <a:srgbClr val="33CCCC"/>
          </a:solidFill>
        </p:grpSpPr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714102" y="2818063"/>
              <a:ext cx="679107" cy="1188257"/>
            </a:xfrm>
            <a:custGeom>
              <a:avLst/>
              <a:gdLst>
                <a:gd name="T0" fmla="*/ 2147483647 w 742"/>
                <a:gd name="T1" fmla="*/ 0 h 1265"/>
                <a:gd name="T2" fmla="*/ 2147483647 w 742"/>
                <a:gd name="T3" fmla="*/ 2147483647 h 1265"/>
                <a:gd name="T4" fmla="*/ 2147483647 w 742"/>
                <a:gd name="T5" fmla="*/ 2147483647 h 1265"/>
                <a:gd name="T6" fmla="*/ 2147483647 w 742"/>
                <a:gd name="T7" fmla="*/ 2147483647 h 1265"/>
                <a:gd name="T8" fmla="*/ 2147483647 w 742"/>
                <a:gd name="T9" fmla="*/ 2147483647 h 1265"/>
                <a:gd name="T10" fmla="*/ 2147483647 w 742"/>
                <a:gd name="T11" fmla="*/ 2147483647 h 1265"/>
                <a:gd name="T12" fmla="*/ 2147483647 w 742"/>
                <a:gd name="T13" fmla="*/ 2147483647 h 1265"/>
                <a:gd name="T14" fmla="*/ 2147483647 w 742"/>
                <a:gd name="T15" fmla="*/ 2147483647 h 1265"/>
                <a:gd name="T16" fmla="*/ 2147483647 w 742"/>
                <a:gd name="T17" fmla="*/ 2147483647 h 1265"/>
                <a:gd name="T18" fmla="*/ 2147483647 w 742"/>
                <a:gd name="T19" fmla="*/ 2147483647 h 1265"/>
                <a:gd name="T20" fmla="*/ 2147483647 w 742"/>
                <a:gd name="T21" fmla="*/ 2147483647 h 1265"/>
                <a:gd name="T22" fmla="*/ 2147483647 w 742"/>
                <a:gd name="T23" fmla="*/ 2147483647 h 1265"/>
                <a:gd name="T24" fmla="*/ 2147483647 w 742"/>
                <a:gd name="T25" fmla="*/ 2147483647 h 1265"/>
                <a:gd name="T26" fmla="*/ 2147483647 w 742"/>
                <a:gd name="T27" fmla="*/ 2147483647 h 1265"/>
                <a:gd name="T28" fmla="*/ 2147483647 w 742"/>
                <a:gd name="T29" fmla="*/ 2147483647 h 1265"/>
                <a:gd name="T30" fmla="*/ 2147483647 w 742"/>
                <a:gd name="T31" fmla="*/ 2147483647 h 1265"/>
                <a:gd name="T32" fmla="*/ 2147483647 w 742"/>
                <a:gd name="T33" fmla="*/ 2147483647 h 1265"/>
                <a:gd name="T34" fmla="*/ 2147483647 w 742"/>
                <a:gd name="T35" fmla="*/ 2147483647 h 1265"/>
                <a:gd name="T36" fmla="*/ 2147483647 w 742"/>
                <a:gd name="T37" fmla="*/ 2147483647 h 1265"/>
                <a:gd name="T38" fmla="*/ 2147483647 w 742"/>
                <a:gd name="T39" fmla="*/ 2147483647 h 1265"/>
                <a:gd name="T40" fmla="*/ 2147483647 w 742"/>
                <a:gd name="T41" fmla="*/ 2147483647 h 1265"/>
                <a:gd name="T42" fmla="*/ 2147483647 w 742"/>
                <a:gd name="T43" fmla="*/ 2147483647 h 1265"/>
                <a:gd name="T44" fmla="*/ 2147483647 w 742"/>
                <a:gd name="T45" fmla="*/ 2147483647 h 1265"/>
                <a:gd name="T46" fmla="*/ 2147483647 w 742"/>
                <a:gd name="T47" fmla="*/ 2147483647 h 1265"/>
                <a:gd name="T48" fmla="*/ 2147483647 w 742"/>
                <a:gd name="T49" fmla="*/ 2147483647 h 1265"/>
                <a:gd name="T50" fmla="*/ 2147483647 w 742"/>
                <a:gd name="T51" fmla="*/ 2147483647 h 1265"/>
                <a:gd name="T52" fmla="*/ 2147483647 w 742"/>
                <a:gd name="T53" fmla="*/ 2147483647 h 1265"/>
                <a:gd name="T54" fmla="*/ 2147483647 w 742"/>
                <a:gd name="T55" fmla="*/ 2147483647 h 1265"/>
                <a:gd name="T56" fmla="*/ 2147483647 w 742"/>
                <a:gd name="T57" fmla="*/ 2147483647 h 1265"/>
                <a:gd name="T58" fmla="*/ 2147483647 w 742"/>
                <a:gd name="T59" fmla="*/ 2147483647 h 1265"/>
                <a:gd name="T60" fmla="*/ 2147483647 w 742"/>
                <a:gd name="T61" fmla="*/ 2147483647 h 1265"/>
                <a:gd name="T62" fmla="*/ 2147483647 w 742"/>
                <a:gd name="T63" fmla="*/ 2147483647 h 1265"/>
                <a:gd name="T64" fmla="*/ 2147483647 w 742"/>
                <a:gd name="T65" fmla="*/ 2147483647 h 1265"/>
                <a:gd name="T66" fmla="*/ 2147483647 w 742"/>
                <a:gd name="T67" fmla="*/ 2147483647 h 1265"/>
                <a:gd name="T68" fmla="*/ 2147483647 w 742"/>
                <a:gd name="T69" fmla="*/ 2147483647 h 1265"/>
                <a:gd name="T70" fmla="*/ 2147483647 w 742"/>
                <a:gd name="T71" fmla="*/ 2147483647 h 1265"/>
                <a:gd name="T72" fmla="*/ 2147483647 w 742"/>
                <a:gd name="T73" fmla="*/ 2147483647 h 1265"/>
                <a:gd name="T74" fmla="*/ 2147483647 w 742"/>
                <a:gd name="T75" fmla="*/ 2147483647 h 1265"/>
                <a:gd name="T76" fmla="*/ 2147483647 w 742"/>
                <a:gd name="T77" fmla="*/ 2147483647 h 1265"/>
                <a:gd name="T78" fmla="*/ 2147483647 w 742"/>
                <a:gd name="T79" fmla="*/ 2147483647 h 1265"/>
                <a:gd name="T80" fmla="*/ 2147483647 w 742"/>
                <a:gd name="T81" fmla="*/ 2147483647 h 1265"/>
                <a:gd name="T82" fmla="*/ 2147483647 w 742"/>
                <a:gd name="T83" fmla="*/ 2147483647 h 1265"/>
                <a:gd name="T84" fmla="*/ 2147483647 w 742"/>
                <a:gd name="T85" fmla="*/ 2147483647 h 1265"/>
                <a:gd name="T86" fmla="*/ 0 w 742"/>
                <a:gd name="T87" fmla="*/ 2147483647 h 1265"/>
                <a:gd name="T88" fmla="*/ 2147483647 w 742"/>
                <a:gd name="T89" fmla="*/ 2147483647 h 1265"/>
                <a:gd name="T90" fmla="*/ 2147483647 w 742"/>
                <a:gd name="T91" fmla="*/ 2147483647 h 1265"/>
                <a:gd name="T92" fmla="*/ 2147483647 w 742"/>
                <a:gd name="T93" fmla="*/ 2147483647 h 1265"/>
                <a:gd name="T94" fmla="*/ 2147483647 w 742"/>
                <a:gd name="T95" fmla="*/ 0 h 1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2"/>
                <a:gd name="T145" fmla="*/ 0 h 1265"/>
                <a:gd name="T146" fmla="*/ 742 w 742"/>
                <a:gd name="T147" fmla="*/ 1265 h 1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2" h="1265">
                  <a:moveTo>
                    <a:pt x="57" y="0"/>
                  </a:moveTo>
                  <a:lnTo>
                    <a:pt x="398" y="76"/>
                  </a:lnTo>
                  <a:lnTo>
                    <a:pt x="323" y="447"/>
                  </a:lnTo>
                  <a:lnTo>
                    <a:pt x="708" y="1014"/>
                  </a:lnTo>
                  <a:lnTo>
                    <a:pt x="742" y="1086"/>
                  </a:lnTo>
                  <a:lnTo>
                    <a:pt x="706" y="1122"/>
                  </a:lnTo>
                  <a:lnTo>
                    <a:pt x="683" y="1184"/>
                  </a:lnTo>
                  <a:lnTo>
                    <a:pt x="661" y="1222"/>
                  </a:lnTo>
                  <a:lnTo>
                    <a:pt x="684" y="1254"/>
                  </a:lnTo>
                  <a:lnTo>
                    <a:pt x="644" y="1265"/>
                  </a:lnTo>
                  <a:lnTo>
                    <a:pt x="419" y="1256"/>
                  </a:lnTo>
                  <a:lnTo>
                    <a:pt x="403" y="1183"/>
                  </a:lnTo>
                  <a:lnTo>
                    <a:pt x="365" y="1130"/>
                  </a:lnTo>
                  <a:lnTo>
                    <a:pt x="336" y="1110"/>
                  </a:lnTo>
                  <a:lnTo>
                    <a:pt x="329" y="1071"/>
                  </a:lnTo>
                  <a:lnTo>
                    <a:pt x="304" y="1049"/>
                  </a:lnTo>
                  <a:lnTo>
                    <a:pt x="281" y="1023"/>
                  </a:lnTo>
                  <a:lnTo>
                    <a:pt x="272" y="995"/>
                  </a:lnTo>
                  <a:lnTo>
                    <a:pt x="249" y="975"/>
                  </a:lnTo>
                  <a:lnTo>
                    <a:pt x="215" y="985"/>
                  </a:lnTo>
                  <a:lnTo>
                    <a:pt x="176" y="970"/>
                  </a:lnTo>
                  <a:lnTo>
                    <a:pt x="176" y="953"/>
                  </a:lnTo>
                  <a:lnTo>
                    <a:pt x="175" y="918"/>
                  </a:lnTo>
                  <a:lnTo>
                    <a:pt x="158" y="879"/>
                  </a:lnTo>
                  <a:lnTo>
                    <a:pt x="157" y="849"/>
                  </a:lnTo>
                  <a:lnTo>
                    <a:pt x="139" y="820"/>
                  </a:lnTo>
                  <a:lnTo>
                    <a:pt x="144" y="794"/>
                  </a:lnTo>
                  <a:lnTo>
                    <a:pt x="95" y="730"/>
                  </a:lnTo>
                  <a:lnTo>
                    <a:pt x="95" y="694"/>
                  </a:lnTo>
                  <a:lnTo>
                    <a:pt x="121" y="677"/>
                  </a:lnTo>
                  <a:lnTo>
                    <a:pt x="121" y="656"/>
                  </a:lnTo>
                  <a:lnTo>
                    <a:pt x="95" y="648"/>
                  </a:lnTo>
                  <a:lnTo>
                    <a:pt x="84" y="613"/>
                  </a:lnTo>
                  <a:lnTo>
                    <a:pt x="70" y="553"/>
                  </a:lnTo>
                  <a:lnTo>
                    <a:pt x="107" y="586"/>
                  </a:lnTo>
                  <a:lnTo>
                    <a:pt x="93" y="542"/>
                  </a:lnTo>
                  <a:lnTo>
                    <a:pt x="121" y="542"/>
                  </a:lnTo>
                  <a:lnTo>
                    <a:pt x="121" y="510"/>
                  </a:lnTo>
                  <a:lnTo>
                    <a:pt x="93" y="490"/>
                  </a:lnTo>
                  <a:lnTo>
                    <a:pt x="80" y="519"/>
                  </a:lnTo>
                  <a:lnTo>
                    <a:pt x="57" y="508"/>
                  </a:lnTo>
                  <a:lnTo>
                    <a:pt x="10" y="367"/>
                  </a:lnTo>
                  <a:lnTo>
                    <a:pt x="22" y="264"/>
                  </a:lnTo>
                  <a:lnTo>
                    <a:pt x="0" y="207"/>
                  </a:lnTo>
                  <a:lnTo>
                    <a:pt x="11" y="164"/>
                  </a:lnTo>
                  <a:lnTo>
                    <a:pt x="34" y="155"/>
                  </a:lnTo>
                  <a:lnTo>
                    <a:pt x="57" y="86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008021" y="2888621"/>
              <a:ext cx="515131" cy="877162"/>
            </a:xfrm>
            <a:custGeom>
              <a:avLst/>
              <a:gdLst>
                <a:gd name="T0" fmla="*/ 2147483647 w 561"/>
                <a:gd name="T1" fmla="*/ 0 h 934"/>
                <a:gd name="T2" fmla="*/ 0 w 561"/>
                <a:gd name="T3" fmla="*/ 2147483647 h 934"/>
                <a:gd name="T4" fmla="*/ 2147483647 w 561"/>
                <a:gd name="T5" fmla="*/ 2147483647 h 934"/>
                <a:gd name="T6" fmla="*/ 2147483647 w 561"/>
                <a:gd name="T7" fmla="*/ 2147483647 h 934"/>
                <a:gd name="T8" fmla="*/ 2147483647 w 561"/>
                <a:gd name="T9" fmla="*/ 2147483647 h 934"/>
                <a:gd name="T10" fmla="*/ 2147483647 w 561"/>
                <a:gd name="T11" fmla="*/ 2147483647 h 934"/>
                <a:gd name="T12" fmla="*/ 2147483647 w 561"/>
                <a:gd name="T13" fmla="*/ 2147483647 h 934"/>
                <a:gd name="T14" fmla="*/ 2147483647 w 561"/>
                <a:gd name="T15" fmla="*/ 2147483647 h 934"/>
                <a:gd name="T16" fmla="*/ 2147483647 w 561"/>
                <a:gd name="T17" fmla="*/ 2147483647 h 934"/>
                <a:gd name="T18" fmla="*/ 2147483647 w 561"/>
                <a:gd name="T19" fmla="*/ 2147483647 h 934"/>
                <a:gd name="T20" fmla="*/ 2147483647 w 561"/>
                <a:gd name="T21" fmla="*/ 2147483647 h 934"/>
                <a:gd name="T22" fmla="*/ 2147483647 w 561"/>
                <a:gd name="T23" fmla="*/ 0 h 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1"/>
                <a:gd name="T37" fmla="*/ 0 h 934"/>
                <a:gd name="T38" fmla="*/ 561 w 561"/>
                <a:gd name="T39" fmla="*/ 934 h 9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1" h="934">
                  <a:moveTo>
                    <a:pt x="72" y="0"/>
                  </a:moveTo>
                  <a:lnTo>
                    <a:pt x="0" y="368"/>
                  </a:lnTo>
                  <a:lnTo>
                    <a:pt x="382" y="934"/>
                  </a:lnTo>
                  <a:lnTo>
                    <a:pt x="406" y="910"/>
                  </a:lnTo>
                  <a:lnTo>
                    <a:pt x="404" y="798"/>
                  </a:lnTo>
                  <a:lnTo>
                    <a:pt x="451" y="808"/>
                  </a:lnTo>
                  <a:lnTo>
                    <a:pt x="502" y="463"/>
                  </a:lnTo>
                  <a:lnTo>
                    <a:pt x="535" y="231"/>
                  </a:lnTo>
                  <a:lnTo>
                    <a:pt x="544" y="160"/>
                  </a:lnTo>
                  <a:lnTo>
                    <a:pt x="561" y="97"/>
                  </a:lnTo>
                  <a:lnTo>
                    <a:pt x="309" y="55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301940" y="3558920"/>
              <a:ext cx="521319" cy="654263"/>
            </a:xfrm>
            <a:custGeom>
              <a:avLst/>
              <a:gdLst>
                <a:gd name="T0" fmla="*/ 2147483647 w 570"/>
                <a:gd name="T1" fmla="*/ 0 h 697"/>
                <a:gd name="T2" fmla="*/ 2147483647 w 570"/>
                <a:gd name="T3" fmla="*/ 2147483647 h 697"/>
                <a:gd name="T4" fmla="*/ 2147483647 w 570"/>
                <a:gd name="T5" fmla="*/ 2147483647 h 697"/>
                <a:gd name="T6" fmla="*/ 2147483647 w 570"/>
                <a:gd name="T7" fmla="*/ 2147483647 h 697"/>
                <a:gd name="T8" fmla="*/ 2147483647 w 570"/>
                <a:gd name="T9" fmla="*/ 2147483647 h 697"/>
                <a:gd name="T10" fmla="*/ 2147483647 w 570"/>
                <a:gd name="T11" fmla="*/ 2147483647 h 697"/>
                <a:gd name="T12" fmla="*/ 2147483647 w 570"/>
                <a:gd name="T13" fmla="*/ 2147483647 h 697"/>
                <a:gd name="T14" fmla="*/ 2147483647 w 570"/>
                <a:gd name="T15" fmla="*/ 2147483647 h 697"/>
                <a:gd name="T16" fmla="*/ 2147483647 w 570"/>
                <a:gd name="T17" fmla="*/ 2147483647 h 697"/>
                <a:gd name="T18" fmla="*/ 2147483647 w 570"/>
                <a:gd name="T19" fmla="*/ 2147483647 h 697"/>
                <a:gd name="T20" fmla="*/ 2147483647 w 570"/>
                <a:gd name="T21" fmla="*/ 2147483647 h 697"/>
                <a:gd name="T22" fmla="*/ 0 w 570"/>
                <a:gd name="T23" fmla="*/ 2147483647 h 697"/>
                <a:gd name="T24" fmla="*/ 2147483647 w 570"/>
                <a:gd name="T25" fmla="*/ 2147483647 h 697"/>
                <a:gd name="T26" fmla="*/ 2147483647 w 570"/>
                <a:gd name="T27" fmla="*/ 2147483647 h 697"/>
                <a:gd name="T28" fmla="*/ 2147483647 w 570"/>
                <a:gd name="T29" fmla="*/ 2147483647 h 697"/>
                <a:gd name="T30" fmla="*/ 2147483647 w 570"/>
                <a:gd name="T31" fmla="*/ 0 h 6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0"/>
                <a:gd name="T49" fmla="*/ 0 h 697"/>
                <a:gd name="T50" fmla="*/ 570 w 570"/>
                <a:gd name="T51" fmla="*/ 697 h 6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0" h="697">
                  <a:moveTo>
                    <a:pt x="144" y="0"/>
                  </a:moveTo>
                  <a:lnTo>
                    <a:pt x="132" y="92"/>
                  </a:lnTo>
                  <a:lnTo>
                    <a:pt x="84" y="80"/>
                  </a:lnTo>
                  <a:lnTo>
                    <a:pt x="87" y="197"/>
                  </a:lnTo>
                  <a:lnTo>
                    <a:pt x="63" y="220"/>
                  </a:lnTo>
                  <a:lnTo>
                    <a:pt x="98" y="291"/>
                  </a:lnTo>
                  <a:lnTo>
                    <a:pt x="63" y="324"/>
                  </a:lnTo>
                  <a:lnTo>
                    <a:pt x="44" y="376"/>
                  </a:lnTo>
                  <a:lnTo>
                    <a:pt x="18" y="427"/>
                  </a:lnTo>
                  <a:lnTo>
                    <a:pt x="36" y="456"/>
                  </a:lnTo>
                  <a:lnTo>
                    <a:pt x="3" y="468"/>
                  </a:lnTo>
                  <a:lnTo>
                    <a:pt x="0" y="516"/>
                  </a:lnTo>
                  <a:lnTo>
                    <a:pt x="321" y="694"/>
                  </a:lnTo>
                  <a:lnTo>
                    <a:pt x="502" y="697"/>
                  </a:lnTo>
                  <a:lnTo>
                    <a:pt x="570" y="55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1" name="Group 72"/>
            <p:cNvGrpSpPr>
              <a:grpSpLocks noChangeAspect="1"/>
            </p:cNvGrpSpPr>
            <p:nvPr/>
          </p:nvGrpSpPr>
          <p:grpSpPr bwMode="auto">
            <a:xfrm>
              <a:off x="2565194" y="3793171"/>
              <a:ext cx="344968" cy="335150"/>
              <a:chOff x="1398" y="3676"/>
              <a:chExt cx="271" cy="249"/>
            </a:xfrm>
            <a:grpFill/>
          </p:grpSpPr>
          <p:grpSp>
            <p:nvGrpSpPr>
              <p:cNvPr id="72" name="Group 73"/>
              <p:cNvGrpSpPr>
                <a:grpSpLocks noChangeAspect="1"/>
              </p:cNvGrpSpPr>
              <p:nvPr/>
            </p:nvGrpSpPr>
            <p:grpSpPr bwMode="auto">
              <a:xfrm>
                <a:off x="1398" y="3676"/>
                <a:ext cx="271" cy="249"/>
                <a:chOff x="1398" y="3676"/>
                <a:chExt cx="271" cy="249"/>
              </a:xfrm>
              <a:grpFill/>
            </p:grpSpPr>
            <p:sp>
              <p:nvSpPr>
                <p:cNvPr id="74" name="Freeform 74"/>
                <p:cNvSpPr>
                  <a:spLocks noChangeAspect="1"/>
                </p:cNvSpPr>
                <p:nvPr/>
              </p:nvSpPr>
              <p:spPr bwMode="auto">
                <a:xfrm>
                  <a:off x="1398" y="3708"/>
                  <a:ext cx="21" cy="37"/>
                </a:xfrm>
                <a:custGeom>
                  <a:avLst/>
                  <a:gdLst>
                    <a:gd name="T0" fmla="*/ 0 w 21"/>
                    <a:gd name="T1" fmla="*/ 36 h 37"/>
                    <a:gd name="T2" fmla="*/ 0 w 21"/>
                    <a:gd name="T3" fmla="*/ 25 h 37"/>
                    <a:gd name="T4" fmla="*/ 10 w 21"/>
                    <a:gd name="T5" fmla="*/ 0 h 37"/>
                    <a:gd name="T6" fmla="*/ 20 w 21"/>
                    <a:gd name="T7" fmla="*/ 7 h 37"/>
                    <a:gd name="T8" fmla="*/ 10 w 21"/>
                    <a:gd name="T9" fmla="*/ 36 h 37"/>
                    <a:gd name="T10" fmla="*/ 0 w 21"/>
                    <a:gd name="T11" fmla="*/ 36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7"/>
                    <a:gd name="T20" fmla="*/ 21 w 21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7">
                      <a:moveTo>
                        <a:pt x="0" y="36"/>
                      </a:moveTo>
                      <a:lnTo>
                        <a:pt x="0" y="25"/>
                      </a:lnTo>
                      <a:lnTo>
                        <a:pt x="10" y="0"/>
                      </a:lnTo>
                      <a:lnTo>
                        <a:pt x="20" y="7"/>
                      </a:lnTo>
                      <a:lnTo>
                        <a:pt x="10" y="36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5"/>
                <p:cNvSpPr>
                  <a:spLocks noChangeAspect="1"/>
                </p:cNvSpPr>
                <p:nvPr/>
              </p:nvSpPr>
              <p:spPr bwMode="auto">
                <a:xfrm>
                  <a:off x="1428" y="3676"/>
                  <a:ext cx="40" cy="47"/>
                </a:xfrm>
                <a:custGeom>
                  <a:avLst/>
                  <a:gdLst>
                    <a:gd name="T0" fmla="*/ 7 w 40"/>
                    <a:gd name="T1" fmla="*/ 4 h 47"/>
                    <a:gd name="T2" fmla="*/ 0 w 40"/>
                    <a:gd name="T3" fmla="*/ 26 h 47"/>
                    <a:gd name="T4" fmla="*/ 15 w 40"/>
                    <a:gd name="T5" fmla="*/ 42 h 47"/>
                    <a:gd name="T6" fmla="*/ 32 w 40"/>
                    <a:gd name="T7" fmla="*/ 46 h 47"/>
                    <a:gd name="T8" fmla="*/ 39 w 40"/>
                    <a:gd name="T9" fmla="*/ 27 h 47"/>
                    <a:gd name="T10" fmla="*/ 34 w 40"/>
                    <a:gd name="T11" fmla="*/ 0 h 47"/>
                    <a:gd name="T12" fmla="*/ 7 w 40"/>
                    <a:gd name="T13" fmla="*/ 4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47"/>
                    <a:gd name="T23" fmla="*/ 40 w 40"/>
                    <a:gd name="T24" fmla="*/ 47 h 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47">
                      <a:moveTo>
                        <a:pt x="7" y="4"/>
                      </a:moveTo>
                      <a:lnTo>
                        <a:pt x="0" y="26"/>
                      </a:lnTo>
                      <a:lnTo>
                        <a:pt x="15" y="42"/>
                      </a:lnTo>
                      <a:lnTo>
                        <a:pt x="32" y="46"/>
                      </a:lnTo>
                      <a:lnTo>
                        <a:pt x="39" y="27"/>
                      </a:lnTo>
                      <a:lnTo>
                        <a:pt x="34" y="0"/>
                      </a:lnTo>
                      <a:lnTo>
                        <a:pt x="7" y="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6"/>
                <p:cNvSpPr>
                  <a:spLocks noChangeAspect="1"/>
                </p:cNvSpPr>
                <p:nvPr/>
              </p:nvSpPr>
              <p:spPr bwMode="auto">
                <a:xfrm>
                  <a:off x="1465" y="3708"/>
                  <a:ext cx="58" cy="52"/>
                </a:xfrm>
                <a:custGeom>
                  <a:avLst/>
                  <a:gdLst>
                    <a:gd name="T0" fmla="*/ 0 w 58"/>
                    <a:gd name="T1" fmla="*/ 17 h 52"/>
                    <a:gd name="T2" fmla="*/ 38 w 58"/>
                    <a:gd name="T3" fmla="*/ 0 h 52"/>
                    <a:gd name="T4" fmla="*/ 46 w 58"/>
                    <a:gd name="T5" fmla="*/ 22 h 52"/>
                    <a:gd name="T6" fmla="*/ 53 w 58"/>
                    <a:gd name="T7" fmla="*/ 26 h 52"/>
                    <a:gd name="T8" fmla="*/ 57 w 58"/>
                    <a:gd name="T9" fmla="*/ 44 h 52"/>
                    <a:gd name="T10" fmla="*/ 38 w 58"/>
                    <a:gd name="T11" fmla="*/ 47 h 52"/>
                    <a:gd name="T12" fmla="*/ 23 w 58"/>
                    <a:gd name="T13" fmla="*/ 51 h 52"/>
                    <a:gd name="T14" fmla="*/ 0 w 58"/>
                    <a:gd name="T15" fmla="*/ 17 h 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52"/>
                    <a:gd name="T26" fmla="*/ 58 w 58"/>
                    <a:gd name="T27" fmla="*/ 52 h 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52">
                      <a:moveTo>
                        <a:pt x="0" y="17"/>
                      </a:moveTo>
                      <a:lnTo>
                        <a:pt x="38" y="0"/>
                      </a:lnTo>
                      <a:lnTo>
                        <a:pt x="46" y="22"/>
                      </a:lnTo>
                      <a:lnTo>
                        <a:pt x="53" y="26"/>
                      </a:lnTo>
                      <a:lnTo>
                        <a:pt x="57" y="44"/>
                      </a:lnTo>
                      <a:lnTo>
                        <a:pt x="38" y="47"/>
                      </a:lnTo>
                      <a:lnTo>
                        <a:pt x="23" y="51"/>
                      </a:lnTo>
                      <a:lnTo>
                        <a:pt x="0" y="17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77"/>
                <p:cNvSpPr>
                  <a:spLocks noChangeAspect="1"/>
                </p:cNvSpPr>
                <p:nvPr/>
              </p:nvSpPr>
              <p:spPr bwMode="auto">
                <a:xfrm>
                  <a:off x="1525" y="3745"/>
                  <a:ext cx="46" cy="29"/>
                </a:xfrm>
                <a:custGeom>
                  <a:avLst/>
                  <a:gdLst>
                    <a:gd name="T0" fmla="*/ 6 w 46"/>
                    <a:gd name="T1" fmla="*/ 1 h 29"/>
                    <a:gd name="T2" fmla="*/ 0 w 46"/>
                    <a:gd name="T3" fmla="*/ 26 h 29"/>
                    <a:gd name="T4" fmla="*/ 11 w 46"/>
                    <a:gd name="T5" fmla="*/ 28 h 29"/>
                    <a:gd name="T6" fmla="*/ 19 w 46"/>
                    <a:gd name="T7" fmla="*/ 21 h 29"/>
                    <a:gd name="T8" fmla="*/ 32 w 46"/>
                    <a:gd name="T9" fmla="*/ 22 h 29"/>
                    <a:gd name="T10" fmla="*/ 45 w 46"/>
                    <a:gd name="T11" fmla="*/ 11 h 29"/>
                    <a:gd name="T12" fmla="*/ 36 w 46"/>
                    <a:gd name="T13" fmla="*/ 7 h 29"/>
                    <a:gd name="T14" fmla="*/ 30 w 46"/>
                    <a:gd name="T15" fmla="*/ 0 h 29"/>
                    <a:gd name="T16" fmla="*/ 6 w 46"/>
                    <a:gd name="T17" fmla="*/ 1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29"/>
                    <a:gd name="T29" fmla="*/ 46 w 46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29">
                      <a:moveTo>
                        <a:pt x="6" y="1"/>
                      </a:moveTo>
                      <a:lnTo>
                        <a:pt x="0" y="26"/>
                      </a:lnTo>
                      <a:lnTo>
                        <a:pt x="11" y="28"/>
                      </a:lnTo>
                      <a:lnTo>
                        <a:pt x="19" y="21"/>
                      </a:lnTo>
                      <a:lnTo>
                        <a:pt x="32" y="22"/>
                      </a:lnTo>
                      <a:lnTo>
                        <a:pt x="45" y="11"/>
                      </a:lnTo>
                      <a:lnTo>
                        <a:pt x="36" y="7"/>
                      </a:lnTo>
                      <a:lnTo>
                        <a:pt x="30" y="0"/>
                      </a:lnTo>
                      <a:lnTo>
                        <a:pt x="6" y="1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8"/>
                <p:cNvSpPr>
                  <a:spLocks noChangeAspect="1"/>
                </p:cNvSpPr>
                <p:nvPr/>
              </p:nvSpPr>
              <p:spPr bwMode="auto">
                <a:xfrm>
                  <a:off x="1537" y="3785"/>
                  <a:ext cx="19" cy="20"/>
                </a:xfrm>
                <a:custGeom>
                  <a:avLst/>
                  <a:gdLst>
                    <a:gd name="T0" fmla="*/ 15 w 19"/>
                    <a:gd name="T1" fmla="*/ 0 h 20"/>
                    <a:gd name="T2" fmla="*/ 0 w 19"/>
                    <a:gd name="T3" fmla="*/ 0 h 20"/>
                    <a:gd name="T4" fmla="*/ 2 w 19"/>
                    <a:gd name="T5" fmla="*/ 19 h 20"/>
                    <a:gd name="T6" fmla="*/ 18 w 19"/>
                    <a:gd name="T7" fmla="*/ 14 h 20"/>
                    <a:gd name="T8" fmla="*/ 15 w 19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0"/>
                    <a:gd name="T17" fmla="*/ 19 w 1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0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2" y="19"/>
                      </a:lnTo>
                      <a:lnTo>
                        <a:pt x="18" y="14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79"/>
                <p:cNvSpPr>
                  <a:spLocks noChangeAspect="1"/>
                </p:cNvSpPr>
                <p:nvPr/>
              </p:nvSpPr>
              <p:spPr bwMode="auto">
                <a:xfrm>
                  <a:off x="1558" y="3805"/>
                  <a:ext cx="17" cy="19"/>
                </a:xfrm>
                <a:custGeom>
                  <a:avLst/>
                  <a:gdLst>
                    <a:gd name="T0" fmla="*/ 0 w 17"/>
                    <a:gd name="T1" fmla="*/ 6 h 19"/>
                    <a:gd name="T2" fmla="*/ 16 w 17"/>
                    <a:gd name="T3" fmla="*/ 0 h 19"/>
                    <a:gd name="T4" fmla="*/ 16 w 17"/>
                    <a:gd name="T5" fmla="*/ 15 h 19"/>
                    <a:gd name="T6" fmla="*/ 5 w 17"/>
                    <a:gd name="T7" fmla="*/ 18 h 19"/>
                    <a:gd name="T8" fmla="*/ 0 w 17"/>
                    <a:gd name="T9" fmla="*/ 6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9"/>
                    <a:gd name="T17" fmla="*/ 17 w 17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9">
                      <a:moveTo>
                        <a:pt x="0" y="6"/>
                      </a:move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5" y="1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80"/>
                <p:cNvSpPr>
                  <a:spLocks noChangeAspect="1"/>
                </p:cNvSpPr>
                <p:nvPr/>
              </p:nvSpPr>
              <p:spPr bwMode="auto">
                <a:xfrm>
                  <a:off x="1590" y="3813"/>
                  <a:ext cx="79" cy="112"/>
                </a:xfrm>
                <a:custGeom>
                  <a:avLst/>
                  <a:gdLst>
                    <a:gd name="T0" fmla="*/ 12 w 79"/>
                    <a:gd name="T1" fmla="*/ 0 h 112"/>
                    <a:gd name="T2" fmla="*/ 0 w 79"/>
                    <a:gd name="T3" fmla="*/ 41 h 112"/>
                    <a:gd name="T4" fmla="*/ 9 w 79"/>
                    <a:gd name="T5" fmla="*/ 63 h 112"/>
                    <a:gd name="T6" fmla="*/ 9 w 79"/>
                    <a:gd name="T7" fmla="*/ 101 h 112"/>
                    <a:gd name="T8" fmla="*/ 27 w 79"/>
                    <a:gd name="T9" fmla="*/ 111 h 112"/>
                    <a:gd name="T10" fmla="*/ 36 w 79"/>
                    <a:gd name="T11" fmla="*/ 88 h 112"/>
                    <a:gd name="T12" fmla="*/ 59 w 79"/>
                    <a:gd name="T13" fmla="*/ 83 h 112"/>
                    <a:gd name="T14" fmla="*/ 78 w 79"/>
                    <a:gd name="T15" fmla="*/ 59 h 112"/>
                    <a:gd name="T16" fmla="*/ 59 w 79"/>
                    <a:gd name="T17" fmla="*/ 22 h 112"/>
                    <a:gd name="T18" fmla="*/ 12 w 79"/>
                    <a:gd name="T19" fmla="*/ 0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"/>
                    <a:gd name="T31" fmla="*/ 0 h 112"/>
                    <a:gd name="T32" fmla="*/ 79 w 79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" h="112">
                      <a:moveTo>
                        <a:pt x="12" y="0"/>
                      </a:moveTo>
                      <a:lnTo>
                        <a:pt x="0" y="41"/>
                      </a:lnTo>
                      <a:lnTo>
                        <a:pt x="9" y="63"/>
                      </a:lnTo>
                      <a:lnTo>
                        <a:pt x="9" y="101"/>
                      </a:lnTo>
                      <a:lnTo>
                        <a:pt x="27" y="111"/>
                      </a:lnTo>
                      <a:lnTo>
                        <a:pt x="36" y="88"/>
                      </a:lnTo>
                      <a:lnTo>
                        <a:pt x="59" y="83"/>
                      </a:lnTo>
                      <a:lnTo>
                        <a:pt x="78" y="59"/>
                      </a:lnTo>
                      <a:lnTo>
                        <a:pt x="59" y="22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Freeform 81"/>
              <p:cNvSpPr>
                <a:spLocks noChangeAspect="1"/>
              </p:cNvSpPr>
              <p:nvPr/>
            </p:nvSpPr>
            <p:spPr bwMode="auto">
              <a:xfrm>
                <a:off x="1563" y="3763"/>
                <a:ext cx="43" cy="44"/>
              </a:xfrm>
              <a:custGeom>
                <a:avLst/>
                <a:gdLst>
                  <a:gd name="T0" fmla="*/ 9 w 43"/>
                  <a:gd name="T1" fmla="*/ 0 h 44"/>
                  <a:gd name="T2" fmla="*/ 0 w 43"/>
                  <a:gd name="T3" fmla="*/ 13 h 44"/>
                  <a:gd name="T4" fmla="*/ 4 w 43"/>
                  <a:gd name="T5" fmla="*/ 22 h 44"/>
                  <a:gd name="T6" fmla="*/ 11 w 43"/>
                  <a:gd name="T7" fmla="*/ 25 h 44"/>
                  <a:gd name="T8" fmla="*/ 19 w 43"/>
                  <a:gd name="T9" fmla="*/ 43 h 44"/>
                  <a:gd name="T10" fmla="*/ 41 w 43"/>
                  <a:gd name="T11" fmla="*/ 36 h 44"/>
                  <a:gd name="T12" fmla="*/ 42 w 43"/>
                  <a:gd name="T13" fmla="*/ 18 h 44"/>
                  <a:gd name="T14" fmla="*/ 26 w 43"/>
                  <a:gd name="T15" fmla="*/ 3 h 44"/>
                  <a:gd name="T16" fmla="*/ 9 w 43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4"/>
                  <a:gd name="T29" fmla="*/ 43 w 4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4">
                    <a:moveTo>
                      <a:pt x="9" y="0"/>
                    </a:moveTo>
                    <a:lnTo>
                      <a:pt x="0" y="13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19" y="43"/>
                    </a:lnTo>
                    <a:lnTo>
                      <a:pt x="41" y="36"/>
                    </a:lnTo>
                    <a:lnTo>
                      <a:pt x="42" y="18"/>
                    </a:lnTo>
                    <a:lnTo>
                      <a:pt x="26" y="3"/>
                    </a:lnTo>
                    <a:lnTo>
                      <a:pt x="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2" name="TextBox 93"/>
          <p:cNvSpPr txBox="1">
            <a:spLocks noChangeArrowheads="1"/>
          </p:cNvSpPr>
          <p:nvPr/>
        </p:nvSpPr>
        <p:spPr bwMode="auto">
          <a:xfrm>
            <a:off x="8209942" y="5861905"/>
            <a:ext cx="1452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Kevin Bruch</a:t>
            </a:r>
          </a:p>
        </p:txBody>
      </p:sp>
      <p:sp>
        <p:nvSpPr>
          <p:cNvPr id="83" name="TextBox 94"/>
          <p:cNvSpPr txBox="1">
            <a:spLocks noChangeArrowheads="1"/>
          </p:cNvSpPr>
          <p:nvPr/>
        </p:nvSpPr>
        <p:spPr bwMode="auto">
          <a:xfrm>
            <a:off x="6446392" y="6550224"/>
            <a:ext cx="1452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Sherman</a:t>
            </a:r>
          </a:p>
        </p:txBody>
      </p:sp>
      <p:sp>
        <p:nvSpPr>
          <p:cNvPr id="84" name="TextBox 95"/>
          <p:cNvSpPr txBox="1">
            <a:spLocks noChangeArrowheads="1"/>
          </p:cNvSpPr>
          <p:nvPr/>
        </p:nvSpPr>
        <p:spPr bwMode="auto">
          <a:xfrm>
            <a:off x="4061714" y="6406357"/>
            <a:ext cx="1452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Dale Vande Hey</a:t>
            </a:r>
          </a:p>
        </p:txBody>
      </p:sp>
      <p:sp>
        <p:nvSpPr>
          <p:cNvPr id="85" name="TextBox 96"/>
          <p:cNvSpPr txBox="1">
            <a:spLocks noChangeArrowheads="1"/>
          </p:cNvSpPr>
          <p:nvPr/>
        </p:nvSpPr>
        <p:spPr bwMode="auto">
          <a:xfrm>
            <a:off x="1981200" y="5398311"/>
            <a:ext cx="1572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Kelli May Douglas</a:t>
            </a:r>
          </a:p>
        </p:txBody>
      </p:sp>
      <p:sp>
        <p:nvSpPr>
          <p:cNvPr id="86" name="TextBox 97"/>
          <p:cNvSpPr txBox="1">
            <a:spLocks noChangeArrowheads="1"/>
          </p:cNvSpPr>
          <p:nvPr/>
        </p:nvSpPr>
        <p:spPr bwMode="auto">
          <a:xfrm>
            <a:off x="2155642" y="3405497"/>
            <a:ext cx="1537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Tammie Perreault</a:t>
            </a:r>
          </a:p>
        </p:txBody>
      </p:sp>
      <p:sp>
        <p:nvSpPr>
          <p:cNvPr id="87" name="TextBox 98"/>
          <p:cNvSpPr txBox="1">
            <a:spLocks noChangeArrowheads="1"/>
          </p:cNvSpPr>
          <p:nvPr/>
        </p:nvSpPr>
        <p:spPr bwMode="auto">
          <a:xfrm>
            <a:off x="6739676" y="2425665"/>
            <a:ext cx="1450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Rickel</a:t>
            </a:r>
          </a:p>
        </p:txBody>
      </p:sp>
      <p:sp>
        <p:nvSpPr>
          <p:cNvPr id="88" name="TextBox 99"/>
          <p:cNvSpPr txBox="1">
            <a:spLocks noChangeArrowheads="1"/>
          </p:cNvSpPr>
          <p:nvPr/>
        </p:nvSpPr>
        <p:spPr bwMode="auto">
          <a:xfrm>
            <a:off x="5006181" y="2274950"/>
            <a:ext cx="1452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Martin Dempsey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534241" y="2567947"/>
            <a:ext cx="153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Arnold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14" y="1272312"/>
            <a:ext cx="727988" cy="99476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21" y="5234328"/>
            <a:ext cx="810067" cy="116337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78" y="1350826"/>
            <a:ext cx="801674" cy="108412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86" y="2291524"/>
            <a:ext cx="723953" cy="109167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6"/>
          <a:stretch/>
        </p:blipFill>
        <p:spPr>
          <a:xfrm>
            <a:off x="8847038" y="1589941"/>
            <a:ext cx="787627" cy="96900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22" y="4790850"/>
            <a:ext cx="864156" cy="108012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5" b="28520"/>
          <a:stretch/>
        </p:blipFill>
        <p:spPr>
          <a:xfrm>
            <a:off x="6613393" y="5542699"/>
            <a:ext cx="782607" cy="100752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22" y="4309674"/>
            <a:ext cx="896341" cy="11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557" y="1725845"/>
            <a:ext cx="8496060" cy="4188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Department of Defense Instruction (</a:t>
            </a:r>
            <a:r>
              <a:rPr lang="en-US" sz="2400" b="1" dirty="0" err="1">
                <a:latin typeface="Calibri" panose="020F0502020204030204" pitchFamily="34" charset="0"/>
              </a:rPr>
              <a:t>DoDI</a:t>
            </a:r>
            <a:r>
              <a:rPr lang="en-US" sz="2400" b="1" dirty="0">
                <a:latin typeface="Calibri" panose="020F0502020204030204" pitchFamily="34" charset="0"/>
              </a:rPr>
              <a:t>) 1342.29 –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b="1" dirty="0">
                <a:latin typeface="Calibri" panose="020F0502020204030204" pitchFamily="34" charset="0"/>
              </a:rPr>
              <a:t>   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Interstate Compact on Educational Opportunity for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Military Children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Approved:  31 Jan 2017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Change in nomination process for Military Representatives (Mil Reps)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Position vs. by-name – will expedite nomination process and eliminate need to submit new requests after incumbent departs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Ensuring flexibility - States have option to request by-name if desired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Military departments approves nominations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53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54" y="5262746"/>
            <a:ext cx="678873" cy="67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50" y="1783457"/>
            <a:ext cx="1408090" cy="1408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54" y="3735212"/>
            <a:ext cx="690485" cy="796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9814" y="3015245"/>
            <a:ext cx="737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AZ, AR, DE, ID, IL, MA, MT, NE, NV, NJ, NM, ND, OH, SD, UT, WY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7511" y="1428671"/>
            <a:ext cx="253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Areas of 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368" y="4561291"/>
            <a:ext cx="722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AL, AK, CO, GA, HI, IN, IA, KS, KY, LA, MD, MI, MN, MO, NY, OK, PA,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SC, TX, VT, WA, WV, WI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4492" y="6002814"/>
            <a:ext cx="750506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CA, CT, DC, FL, ME, MS, NH, NC, OR, RI, TN, VA, American Samoa,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Guam, Northern Marianas, Puerto Rico, Virgin Islands</a:t>
            </a:r>
          </a:p>
        </p:txBody>
      </p:sp>
    </p:spTree>
    <p:extLst>
      <p:ext uri="{BB962C8B-B14F-4D97-AF65-F5344CB8AC3E}">
        <p14:creationId xmlns:p14="http://schemas.microsoft.com/office/powerpoint/2010/main" val="23638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182" y="1571470"/>
            <a:ext cx="8496060" cy="4188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Mil Rep requirements: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Military member or civilian employee of DoD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Only represent DoD interests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Two-year terms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b="1" dirty="0">
                <a:latin typeface="Calibri" panose="020F0502020204030204" pitchFamily="34" charset="0"/>
              </a:rPr>
              <a:t>Mil Rep Rules: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engage in management or control of State Council (can’t vote)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endorse or allow appearance of DoD endorsement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represent the State Council to third parties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u="sng" dirty="0">
                <a:latin typeface="Calibri" panose="020F0502020204030204" pitchFamily="34" charset="0"/>
              </a:rPr>
              <a:t>May not </a:t>
            </a:r>
            <a:r>
              <a:rPr lang="en-US" sz="2000" b="1" dirty="0">
                <a:latin typeface="Calibri" panose="020F0502020204030204" pitchFamily="34" charset="0"/>
              </a:rPr>
              <a:t>represent State Council to U.S. Government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Opinions expressed by mil Reps do not bind DoD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All references to Mil Reps by name/title must indicate they are the “Military Representative” as opposed to a council member.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Notify chain of command of issues requiring policy decisions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66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0"/>
            <a:ext cx="75819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Compact Military Representatives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182" y="1452720"/>
            <a:ext cx="8496060" cy="418805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b="1" dirty="0">
                <a:latin typeface="Calibri" panose="020F0502020204030204" pitchFamily="34" charset="0"/>
              </a:rPr>
              <a:t>Other Items of Interest: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eBook, additional orientation/training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Feedback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Annual report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000" b="1" dirty="0">
                <a:latin typeface="Calibri" panose="020F0502020204030204" pitchFamily="34" charset="0"/>
              </a:rPr>
              <a:t>Relationship with RLs</a:t>
            </a:r>
          </a:p>
          <a:p>
            <a:pPr marL="457200" lvl="1" indent="0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2000" b="1" dirty="0">
              <a:latin typeface="Calibri" panose="020F0502020204030204" pitchFamily="34" charset="0"/>
            </a:endParaRP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6527" y="5869734"/>
            <a:ext cx="7386452" cy="85664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Please contact Bill Hampton for all mil rep needs,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william.e.hampton.civ@mail.mil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Phone: (571) 372-5335</a:t>
            </a:r>
          </a:p>
        </p:txBody>
      </p:sp>
    </p:spTree>
    <p:extLst>
      <p:ext uri="{BB962C8B-B14F-4D97-AF65-F5344CB8AC3E}">
        <p14:creationId xmlns:p14="http://schemas.microsoft.com/office/powerpoint/2010/main" val="20260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2016E-FA52-495D-8169-2A1995278E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4993" y="29421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97764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SEP">
      <a:dk1>
        <a:srgbClr val="363636"/>
      </a:dk1>
      <a:lt1>
        <a:srgbClr val="FFFFFF"/>
      </a:lt1>
      <a:dk2>
        <a:srgbClr val="004280"/>
      </a:dk2>
      <a:lt2>
        <a:srgbClr val="FFFFFF"/>
      </a:lt2>
      <a:accent1>
        <a:srgbClr val="B71F39"/>
      </a:accent1>
      <a:accent2>
        <a:srgbClr val="800000"/>
      </a:accent2>
      <a:accent3>
        <a:srgbClr val="FFFFFF"/>
      </a:accent3>
      <a:accent4>
        <a:srgbClr val="F9EDCE"/>
      </a:accent4>
      <a:accent5>
        <a:srgbClr val="CA9918"/>
      </a:accent5>
      <a:accent6>
        <a:srgbClr val="363636"/>
      </a:accent6>
      <a:hlink>
        <a:srgbClr val="800000"/>
      </a:hlink>
      <a:folHlink>
        <a:srgbClr val="6D6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582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1_Office Theme</vt:lpstr>
      <vt:lpstr>7_Office Theme</vt:lpstr>
      <vt:lpstr>UNITED STATES DEPARTMENT OF DEFENSE</vt:lpstr>
      <vt:lpstr>DoD – State Liaison Function</vt:lpstr>
      <vt:lpstr>Regional Liaisons</vt:lpstr>
      <vt:lpstr>Compact Military Representatives </vt:lpstr>
      <vt:lpstr>Compact Military Representatives </vt:lpstr>
      <vt:lpstr>Compact Military Representatives </vt:lpstr>
      <vt:lpstr>Compact Military Representatives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DEPARTMENT OF DEFENSE</dc:title>
  <dc:creator>Lindsey Dablow</dc:creator>
  <cp:lastModifiedBy>Lindsey Dablow</cp:lastModifiedBy>
  <cp:revision>1</cp:revision>
  <dcterms:created xsi:type="dcterms:W3CDTF">2020-10-01T22:48:39Z</dcterms:created>
  <dcterms:modified xsi:type="dcterms:W3CDTF">2020-10-01T22:51:09Z</dcterms:modified>
</cp:coreProperties>
</file>